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9"/>
  </p:notesMasterIdLst>
  <p:sldIdLst>
    <p:sldId id="319" r:id="rId3"/>
    <p:sldId id="325" r:id="rId4"/>
    <p:sldId id="326" r:id="rId5"/>
    <p:sldId id="327" r:id="rId6"/>
    <p:sldId id="314" r:id="rId7"/>
    <p:sldId id="320" r:id="rId8"/>
  </p:sldIdLst>
  <p:sldSz cx="13442950" cy="7561263"/>
  <p:notesSz cx="6718300" cy="9867900"/>
  <p:defaultTextStyle>
    <a:defPPr>
      <a:defRPr lang="ru-RU"/>
    </a:defPPr>
    <a:lvl1pPr marL="0" algn="l" defTabSz="1042648" rtl="0" eaLnBrk="1" latinLnBrk="0" hangingPunct="1">
      <a:defRPr sz="2099" kern="1200">
        <a:solidFill>
          <a:schemeClr val="tx1"/>
        </a:solidFill>
        <a:latin typeface="+mn-lt"/>
        <a:ea typeface="+mn-ea"/>
        <a:cs typeface="+mn-cs"/>
      </a:defRPr>
    </a:lvl1pPr>
    <a:lvl2pPr marL="521324" algn="l" defTabSz="1042648" rtl="0" eaLnBrk="1" latinLnBrk="0" hangingPunct="1">
      <a:defRPr sz="2099" kern="1200">
        <a:solidFill>
          <a:schemeClr val="tx1"/>
        </a:solidFill>
        <a:latin typeface="+mn-lt"/>
        <a:ea typeface="+mn-ea"/>
        <a:cs typeface="+mn-cs"/>
      </a:defRPr>
    </a:lvl2pPr>
    <a:lvl3pPr marL="1042648" algn="l" defTabSz="1042648" rtl="0" eaLnBrk="1" latinLnBrk="0" hangingPunct="1">
      <a:defRPr sz="2099" kern="1200">
        <a:solidFill>
          <a:schemeClr val="tx1"/>
        </a:solidFill>
        <a:latin typeface="+mn-lt"/>
        <a:ea typeface="+mn-ea"/>
        <a:cs typeface="+mn-cs"/>
      </a:defRPr>
    </a:lvl3pPr>
    <a:lvl4pPr marL="1563973" algn="l" defTabSz="1042648" rtl="0" eaLnBrk="1" latinLnBrk="0" hangingPunct="1">
      <a:defRPr sz="2099" kern="1200">
        <a:solidFill>
          <a:schemeClr val="tx1"/>
        </a:solidFill>
        <a:latin typeface="+mn-lt"/>
        <a:ea typeface="+mn-ea"/>
        <a:cs typeface="+mn-cs"/>
      </a:defRPr>
    </a:lvl4pPr>
    <a:lvl5pPr marL="2085297" algn="l" defTabSz="1042648" rtl="0" eaLnBrk="1" latinLnBrk="0" hangingPunct="1">
      <a:defRPr sz="2099" kern="1200">
        <a:solidFill>
          <a:schemeClr val="tx1"/>
        </a:solidFill>
        <a:latin typeface="+mn-lt"/>
        <a:ea typeface="+mn-ea"/>
        <a:cs typeface="+mn-cs"/>
      </a:defRPr>
    </a:lvl5pPr>
    <a:lvl6pPr marL="2606620" algn="l" defTabSz="1042648" rtl="0" eaLnBrk="1" latinLnBrk="0" hangingPunct="1">
      <a:defRPr sz="2099" kern="1200">
        <a:solidFill>
          <a:schemeClr val="tx1"/>
        </a:solidFill>
        <a:latin typeface="+mn-lt"/>
        <a:ea typeface="+mn-ea"/>
        <a:cs typeface="+mn-cs"/>
      </a:defRPr>
    </a:lvl6pPr>
    <a:lvl7pPr marL="3127945" algn="l" defTabSz="1042648" rtl="0" eaLnBrk="1" latinLnBrk="0" hangingPunct="1">
      <a:defRPr sz="2099" kern="1200">
        <a:solidFill>
          <a:schemeClr val="tx1"/>
        </a:solidFill>
        <a:latin typeface="+mn-lt"/>
        <a:ea typeface="+mn-ea"/>
        <a:cs typeface="+mn-cs"/>
      </a:defRPr>
    </a:lvl7pPr>
    <a:lvl8pPr marL="3649269" algn="l" defTabSz="1042648" rtl="0" eaLnBrk="1" latinLnBrk="0" hangingPunct="1">
      <a:defRPr sz="2099" kern="1200">
        <a:solidFill>
          <a:schemeClr val="tx1"/>
        </a:solidFill>
        <a:latin typeface="+mn-lt"/>
        <a:ea typeface="+mn-ea"/>
        <a:cs typeface="+mn-cs"/>
      </a:defRPr>
    </a:lvl8pPr>
    <a:lvl9pPr marL="4170593" algn="l" defTabSz="1042648" rtl="0" eaLnBrk="1" latinLnBrk="0" hangingPunct="1">
      <a:defRPr sz="20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 userDrawn="1">
          <p15:clr>
            <a:srgbClr val="A4A3A4"/>
          </p15:clr>
        </p15:guide>
        <p15:guide id="2" orient="horz" pos="1116" userDrawn="1">
          <p15:clr>
            <a:srgbClr val="A4A3A4"/>
          </p15:clr>
        </p15:guide>
        <p15:guide id="3" orient="horz" pos="348" userDrawn="1">
          <p15:clr>
            <a:srgbClr val="A4A3A4"/>
          </p15:clr>
        </p15:guide>
        <p15:guide id="4" orient="horz" pos="4470" userDrawn="1">
          <p15:clr>
            <a:srgbClr val="A4A3A4"/>
          </p15:clr>
        </p15:guide>
        <p15:guide id="5" pos="4234" userDrawn="1">
          <p15:clr>
            <a:srgbClr val="A4A3A4"/>
          </p15:clr>
        </p15:guide>
        <p15:guide id="6" pos="1041" userDrawn="1">
          <p15:clr>
            <a:srgbClr val="A4A3A4"/>
          </p15:clr>
        </p15:guide>
        <p15:guide id="7" pos="2293" userDrawn="1">
          <p15:clr>
            <a:srgbClr val="A4A3A4"/>
          </p15:clr>
        </p15:guide>
        <p15:guide id="8" pos="7557" userDrawn="1">
          <p15:clr>
            <a:srgbClr val="A4A3A4"/>
          </p15:clr>
        </p15:guide>
        <p15:guide id="9" pos="8117" userDrawn="1">
          <p15:clr>
            <a:srgbClr val="A4A3A4"/>
          </p15:clr>
        </p15:guide>
        <p15:guide id="10" pos="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DDD"/>
    <a:srgbClr val="8064A2"/>
    <a:srgbClr val="1F497D"/>
    <a:srgbClr val="17375E"/>
    <a:srgbClr val="558ED5"/>
    <a:srgbClr val="10253F"/>
    <a:srgbClr val="376092"/>
    <a:srgbClr val="4F81BD"/>
    <a:srgbClr val="66CCFF"/>
    <a:srgbClr val="4AA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4" autoAdjust="0"/>
    <p:restoredTop sz="94709" autoAdjust="0"/>
  </p:normalViewPr>
  <p:slideViewPr>
    <p:cSldViewPr showGuides="1">
      <p:cViewPr>
        <p:scale>
          <a:sx n="89" d="100"/>
          <a:sy n="89" d="100"/>
        </p:scale>
        <p:origin x="-132" y="120"/>
      </p:cViewPr>
      <p:guideLst>
        <p:guide orient="horz" pos="2382"/>
        <p:guide orient="horz" pos="1116"/>
        <p:guide orient="horz" pos="348"/>
        <p:guide orient="horz" pos="4470"/>
        <p:guide pos="4234"/>
        <p:guide pos="1041"/>
        <p:guide pos="2293"/>
        <p:guide pos="7557"/>
        <p:guide pos="8117"/>
        <p:guide pos="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39DC7-3F52-48FE-BC1E-ED484BDA3B9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12581-14AE-48CD-A6CE-63B1F6DBFA17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Поступление денежных средств на счет организации</a:t>
          </a:r>
          <a:endParaRPr lang="ru-RU" sz="2000" b="1" dirty="0"/>
        </a:p>
      </dgm:t>
    </dgm:pt>
    <dgm:pt modelId="{B216C53E-1056-419E-8638-B0A6E583D8E6}" type="parTrans" cxnId="{42CBE002-057A-4960-9421-30EADBBA3CD9}">
      <dgm:prSet/>
      <dgm:spPr/>
      <dgm:t>
        <a:bodyPr/>
        <a:lstStyle/>
        <a:p>
          <a:endParaRPr lang="ru-RU"/>
        </a:p>
      </dgm:t>
    </dgm:pt>
    <dgm:pt modelId="{C03899A8-77EE-47E7-8B64-3C8EE3CDC705}" type="sibTrans" cxnId="{42CBE002-057A-4960-9421-30EADBBA3CD9}">
      <dgm:prSet/>
      <dgm:spPr/>
      <dgm:t>
        <a:bodyPr/>
        <a:lstStyle/>
        <a:p>
          <a:endParaRPr lang="ru-RU"/>
        </a:p>
      </dgm:t>
    </dgm:pt>
    <dgm:pt modelId="{E5CE5D72-B66A-4068-9C34-71C8263A3C81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Сам факт поступления денежных средств не порождает безусловной обязанности применения ККТ.</a:t>
          </a:r>
          <a:endParaRPr lang="ru-RU" dirty="0"/>
        </a:p>
      </dgm:t>
    </dgm:pt>
    <dgm:pt modelId="{17178C46-44D3-4F5B-B0CA-510F10321102}" type="parTrans" cxnId="{27C21C11-8229-4D41-93EF-E9EB534ADBF4}">
      <dgm:prSet/>
      <dgm:spPr/>
      <dgm:t>
        <a:bodyPr/>
        <a:lstStyle/>
        <a:p>
          <a:endParaRPr lang="ru-RU"/>
        </a:p>
      </dgm:t>
    </dgm:pt>
    <dgm:pt modelId="{1AC96514-5005-4B03-B065-62F90826B97F}" type="sibTrans" cxnId="{27C21C11-8229-4D41-93EF-E9EB534ADBF4}">
      <dgm:prSet/>
      <dgm:spPr/>
      <dgm:t>
        <a:bodyPr/>
        <a:lstStyle/>
        <a:p>
          <a:endParaRPr lang="ru-RU"/>
        </a:p>
      </dgm:t>
    </dgm:pt>
    <dgm:pt modelId="{6BDDAA63-65CF-44C6-A9F4-AD69853E9E6F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Идентификация бухгалтером покупателя и предмета расчета</a:t>
          </a:r>
          <a:endParaRPr lang="ru-RU" sz="2000" b="1" dirty="0"/>
        </a:p>
      </dgm:t>
    </dgm:pt>
    <dgm:pt modelId="{738CCAB6-AE28-465F-849E-7F6B40A71E3A}" type="parTrans" cxnId="{EA2BF99E-0197-4C6B-ADD3-81579EB98B4D}">
      <dgm:prSet/>
      <dgm:spPr/>
      <dgm:t>
        <a:bodyPr/>
        <a:lstStyle/>
        <a:p>
          <a:endParaRPr lang="ru-RU"/>
        </a:p>
      </dgm:t>
    </dgm:pt>
    <dgm:pt modelId="{72F39DCF-0134-4CCA-96C6-7E3F91D0E0EE}" type="sibTrans" cxnId="{EA2BF99E-0197-4C6B-ADD3-81579EB98B4D}">
      <dgm:prSet/>
      <dgm:spPr/>
      <dgm:t>
        <a:bodyPr/>
        <a:lstStyle/>
        <a:p>
          <a:endParaRPr lang="ru-RU"/>
        </a:p>
      </dgm:t>
    </dgm:pt>
    <dgm:pt modelId="{275D1265-3E7C-433A-83AE-AC272C272E95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Для применения ККТ необходимо идентифицировать денежные средства как деньги за товар, работы или услуги. А также определить покупателя.</a:t>
          </a:r>
          <a:endParaRPr lang="ru-RU" dirty="0"/>
        </a:p>
      </dgm:t>
    </dgm:pt>
    <dgm:pt modelId="{C64E3236-B657-4435-AB86-0874F4E9D5A8}" type="parTrans" cxnId="{435365AF-4339-49BF-92FD-7778FA576FE7}">
      <dgm:prSet/>
      <dgm:spPr/>
      <dgm:t>
        <a:bodyPr/>
        <a:lstStyle/>
        <a:p>
          <a:endParaRPr lang="ru-RU"/>
        </a:p>
      </dgm:t>
    </dgm:pt>
    <dgm:pt modelId="{FCACA493-005D-42F8-8F2C-A3E1C66E973C}" type="sibTrans" cxnId="{435365AF-4339-49BF-92FD-7778FA576FE7}">
      <dgm:prSet/>
      <dgm:spPr/>
      <dgm:t>
        <a:bodyPr/>
        <a:lstStyle/>
        <a:p>
          <a:endParaRPr lang="ru-RU"/>
        </a:p>
      </dgm:t>
    </dgm:pt>
    <dgm:pt modelId="{29EA7CCB-963A-48EC-B151-6CB5169B7056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Формирование и направление кассового чека</a:t>
          </a:r>
          <a:endParaRPr lang="ru-RU" sz="2000" b="1" dirty="0"/>
        </a:p>
      </dgm:t>
    </dgm:pt>
    <dgm:pt modelId="{D629F4E4-A109-4E8D-8D79-33A03E077D87}" type="parTrans" cxnId="{3244708C-CFC4-4CFE-9924-A5C042DB40D6}">
      <dgm:prSet/>
      <dgm:spPr/>
      <dgm:t>
        <a:bodyPr/>
        <a:lstStyle/>
        <a:p>
          <a:endParaRPr lang="ru-RU"/>
        </a:p>
      </dgm:t>
    </dgm:pt>
    <dgm:pt modelId="{CD435789-7CDA-4102-9569-CE9FA9531406}" type="sibTrans" cxnId="{3244708C-CFC4-4CFE-9924-A5C042DB40D6}">
      <dgm:prSet/>
      <dgm:spPr/>
      <dgm:t>
        <a:bodyPr/>
        <a:lstStyle/>
        <a:p>
          <a:endParaRPr lang="ru-RU"/>
        </a:p>
      </dgm:t>
    </dgm:pt>
    <dgm:pt modelId="{9AAFBCF5-2E2E-4370-900A-F99F25BAC180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 течение одного рабочего дня после разноса бухгалтером платежей формируется кассовый чек, который направляется </a:t>
          </a:r>
          <a:br>
            <a:rPr lang="ru-RU" dirty="0" smtClean="0"/>
          </a:br>
          <a:r>
            <a:rPr lang="ru-RU" dirty="0" smtClean="0"/>
            <a:t>на </a:t>
          </a:r>
          <a:r>
            <a:rPr lang="en-US" dirty="0" smtClean="0"/>
            <a:t>e-mail</a:t>
          </a:r>
          <a:r>
            <a:rPr lang="ru-RU" dirty="0" smtClean="0"/>
            <a:t> либо телефон или вручается вместе с товаром покупателю.</a:t>
          </a:r>
          <a:endParaRPr lang="ru-RU" dirty="0"/>
        </a:p>
      </dgm:t>
    </dgm:pt>
    <dgm:pt modelId="{58D0DE5A-3698-4F50-A05B-2D4DDAB71E59}" type="parTrans" cxnId="{BC3C37A8-9BCD-4E83-8CD6-24FB03979CDE}">
      <dgm:prSet/>
      <dgm:spPr/>
      <dgm:t>
        <a:bodyPr/>
        <a:lstStyle/>
        <a:p>
          <a:endParaRPr lang="ru-RU"/>
        </a:p>
      </dgm:t>
    </dgm:pt>
    <dgm:pt modelId="{BF363199-3420-4C89-A4CB-55BE0077E47A}" type="sibTrans" cxnId="{BC3C37A8-9BCD-4E83-8CD6-24FB03979CDE}">
      <dgm:prSet/>
      <dgm:spPr/>
      <dgm:t>
        <a:bodyPr/>
        <a:lstStyle/>
        <a:p>
          <a:endParaRPr lang="ru-RU"/>
        </a:p>
      </dgm:t>
    </dgm:pt>
    <dgm:pt modelId="{072DD2BE-D30A-48F7-9C4B-4AF7A61BA4E5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 случае ошибочного платежа – возврат либо учет во внереализационных доходах.</a:t>
          </a:r>
          <a:endParaRPr lang="ru-RU" dirty="0"/>
        </a:p>
      </dgm:t>
    </dgm:pt>
    <dgm:pt modelId="{117F11A4-0329-4144-8C28-DF76F005FA90}" type="parTrans" cxnId="{D9565FF8-09C4-4964-A028-45A020917944}">
      <dgm:prSet/>
      <dgm:spPr/>
      <dgm:t>
        <a:bodyPr/>
        <a:lstStyle/>
        <a:p>
          <a:endParaRPr lang="ru-RU"/>
        </a:p>
      </dgm:t>
    </dgm:pt>
    <dgm:pt modelId="{A3F550EC-3136-4FF0-825D-DE17A40D0A2D}" type="sibTrans" cxnId="{D9565FF8-09C4-4964-A028-45A020917944}">
      <dgm:prSet/>
      <dgm:spPr/>
      <dgm:t>
        <a:bodyPr/>
        <a:lstStyle/>
        <a:p>
          <a:endParaRPr lang="ru-RU"/>
        </a:p>
      </dgm:t>
    </dgm:pt>
    <dgm:pt modelId="{EFE7545C-D97B-4605-846D-BFAFFAE25E9B}" type="pres">
      <dgm:prSet presAssocID="{A1839DC7-3F52-48FE-BC1E-ED484BDA3B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B5F8C9-F87F-4D4E-B068-025D783E3ECD}" type="pres">
      <dgm:prSet presAssocID="{67512581-14AE-48CD-A6CE-63B1F6DBFA17}" presName="composite" presStyleCnt="0"/>
      <dgm:spPr/>
    </dgm:pt>
    <dgm:pt modelId="{C1CDBE9F-CE31-40A5-98B1-A46DA87005AC}" type="pres">
      <dgm:prSet presAssocID="{67512581-14AE-48CD-A6CE-63B1F6DBFA1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2F0B3-E39D-48B9-A82D-5D16A8A0E94B}" type="pres">
      <dgm:prSet presAssocID="{67512581-14AE-48CD-A6CE-63B1F6DBFA17}" presName="parSh" presStyleLbl="node1" presStyleIdx="0" presStyleCnt="3" custScaleX="125832" custScaleY="198970"/>
      <dgm:spPr/>
      <dgm:t>
        <a:bodyPr/>
        <a:lstStyle/>
        <a:p>
          <a:endParaRPr lang="ru-RU"/>
        </a:p>
      </dgm:t>
    </dgm:pt>
    <dgm:pt modelId="{26AC53C2-FF80-4451-BACA-07089912769D}" type="pres">
      <dgm:prSet presAssocID="{67512581-14AE-48CD-A6CE-63B1F6DBFA17}" presName="desTx" presStyleLbl="fgAcc1" presStyleIdx="0" presStyleCnt="3" custLinFactNeighborX="4362" custLinFactNeighborY="13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224A2-AD12-4E4A-9AFC-DF3BD8EEF93E}" type="pres">
      <dgm:prSet presAssocID="{C03899A8-77EE-47E7-8B64-3C8EE3CDC70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E195937-AD35-4697-A84B-931AF9A9C669}" type="pres">
      <dgm:prSet presAssocID="{C03899A8-77EE-47E7-8B64-3C8EE3CDC705}" presName="connTx" presStyleLbl="sibTrans2D1" presStyleIdx="0" presStyleCnt="2"/>
      <dgm:spPr/>
      <dgm:t>
        <a:bodyPr/>
        <a:lstStyle/>
        <a:p>
          <a:endParaRPr lang="ru-RU"/>
        </a:p>
      </dgm:t>
    </dgm:pt>
    <dgm:pt modelId="{55AFAE3A-2055-4FFC-AABC-805D1F4BEECD}" type="pres">
      <dgm:prSet presAssocID="{6BDDAA63-65CF-44C6-A9F4-AD69853E9E6F}" presName="composite" presStyleCnt="0"/>
      <dgm:spPr/>
    </dgm:pt>
    <dgm:pt modelId="{023407C6-E826-4D28-9608-D36F92EF1178}" type="pres">
      <dgm:prSet presAssocID="{6BDDAA63-65CF-44C6-A9F4-AD69853E9E6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FC8F9-C223-423F-96D5-9990E4778420}" type="pres">
      <dgm:prSet presAssocID="{6BDDAA63-65CF-44C6-A9F4-AD69853E9E6F}" presName="parSh" presStyleLbl="node1" presStyleIdx="1" presStyleCnt="3" custScaleX="132229" custScaleY="214597"/>
      <dgm:spPr/>
      <dgm:t>
        <a:bodyPr/>
        <a:lstStyle/>
        <a:p>
          <a:endParaRPr lang="ru-RU"/>
        </a:p>
      </dgm:t>
    </dgm:pt>
    <dgm:pt modelId="{B2941FAF-FF74-4CC8-A423-00BC23FB71BD}" type="pres">
      <dgm:prSet presAssocID="{6BDDAA63-65CF-44C6-A9F4-AD69853E9E6F}" presName="desTx" presStyleLbl="fgAcc1" presStyleIdx="1" presStyleCnt="3" custScaleX="118713" custLinFactNeighborX="2945" custLinFactNeighborY="1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32D88-EDCC-4E0F-B6EC-87E0B2019B66}" type="pres">
      <dgm:prSet presAssocID="{72F39DCF-0134-4CCA-96C6-7E3F91D0E0E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ED94504-7009-4F39-9AAF-7B2BBF5A1418}" type="pres">
      <dgm:prSet presAssocID="{72F39DCF-0134-4CCA-96C6-7E3F91D0E0EE}" presName="connTx" presStyleLbl="sibTrans2D1" presStyleIdx="1" presStyleCnt="2"/>
      <dgm:spPr/>
      <dgm:t>
        <a:bodyPr/>
        <a:lstStyle/>
        <a:p>
          <a:endParaRPr lang="ru-RU"/>
        </a:p>
      </dgm:t>
    </dgm:pt>
    <dgm:pt modelId="{56F7A25A-1A9C-4A05-BBD0-56E7F4C3DC86}" type="pres">
      <dgm:prSet presAssocID="{29EA7CCB-963A-48EC-B151-6CB5169B7056}" presName="composite" presStyleCnt="0"/>
      <dgm:spPr/>
    </dgm:pt>
    <dgm:pt modelId="{040F18A7-F02E-4D49-B844-A66D0DFC2BDE}" type="pres">
      <dgm:prSet presAssocID="{29EA7CCB-963A-48EC-B151-6CB5169B705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BAC91-A088-4B2B-A00B-BC095FC7E4B0}" type="pres">
      <dgm:prSet presAssocID="{29EA7CCB-963A-48EC-B151-6CB5169B7056}" presName="parSh" presStyleLbl="node1" presStyleIdx="2" presStyleCnt="3" custScaleX="133716" custScaleY="208436" custLinFactNeighborX="-8735" custLinFactNeighborY="-3188"/>
      <dgm:spPr/>
      <dgm:t>
        <a:bodyPr/>
        <a:lstStyle/>
        <a:p>
          <a:endParaRPr lang="ru-RU"/>
        </a:p>
      </dgm:t>
    </dgm:pt>
    <dgm:pt modelId="{E526FD0E-8586-42A9-A651-CA67C5D26466}" type="pres">
      <dgm:prSet presAssocID="{29EA7CCB-963A-48EC-B151-6CB5169B7056}" presName="desTx" presStyleLbl="fgAcc1" presStyleIdx="2" presStyleCnt="3" custScaleX="125052" custLinFactNeighborX="-2232" custLinFactNeighborY="15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4708C-CFC4-4CFE-9924-A5C042DB40D6}" srcId="{A1839DC7-3F52-48FE-BC1E-ED484BDA3B9F}" destId="{29EA7CCB-963A-48EC-B151-6CB5169B7056}" srcOrd="2" destOrd="0" parTransId="{D629F4E4-A109-4E8D-8D79-33A03E077D87}" sibTransId="{CD435789-7CDA-4102-9569-CE9FA9531406}"/>
    <dgm:cxn modelId="{9EF644D1-D6DE-444F-B8CB-5A5756CF94F3}" type="presOf" srcId="{C03899A8-77EE-47E7-8B64-3C8EE3CDC705}" destId="{AE195937-AD35-4697-A84B-931AF9A9C669}" srcOrd="1" destOrd="0" presId="urn:microsoft.com/office/officeart/2005/8/layout/process3"/>
    <dgm:cxn modelId="{347DD910-C9FA-4701-B403-25FB5BB0CBDE}" type="presOf" srcId="{275D1265-3E7C-433A-83AE-AC272C272E95}" destId="{B2941FAF-FF74-4CC8-A423-00BC23FB71BD}" srcOrd="0" destOrd="0" presId="urn:microsoft.com/office/officeart/2005/8/layout/process3"/>
    <dgm:cxn modelId="{42CBE002-057A-4960-9421-30EADBBA3CD9}" srcId="{A1839DC7-3F52-48FE-BC1E-ED484BDA3B9F}" destId="{67512581-14AE-48CD-A6CE-63B1F6DBFA17}" srcOrd="0" destOrd="0" parTransId="{B216C53E-1056-419E-8638-B0A6E583D8E6}" sibTransId="{C03899A8-77EE-47E7-8B64-3C8EE3CDC705}"/>
    <dgm:cxn modelId="{EE6A72D6-F32D-4798-89E4-43744CC67FB5}" type="presOf" srcId="{9AAFBCF5-2E2E-4370-900A-F99F25BAC180}" destId="{E526FD0E-8586-42A9-A651-CA67C5D26466}" srcOrd="0" destOrd="0" presId="urn:microsoft.com/office/officeart/2005/8/layout/process3"/>
    <dgm:cxn modelId="{C194F902-4A30-4E41-ADCF-2AEED1D58E45}" type="presOf" srcId="{6BDDAA63-65CF-44C6-A9F4-AD69853E9E6F}" destId="{023407C6-E826-4D28-9608-D36F92EF1178}" srcOrd="0" destOrd="0" presId="urn:microsoft.com/office/officeart/2005/8/layout/process3"/>
    <dgm:cxn modelId="{32759FB6-A8DE-456F-AC5A-4D7114078AD6}" type="presOf" srcId="{A1839DC7-3F52-48FE-BC1E-ED484BDA3B9F}" destId="{EFE7545C-D97B-4605-846D-BFAFFAE25E9B}" srcOrd="0" destOrd="0" presId="urn:microsoft.com/office/officeart/2005/8/layout/process3"/>
    <dgm:cxn modelId="{275DB4BD-2347-413D-B4FE-E3C64BF4AC0B}" type="presOf" srcId="{C03899A8-77EE-47E7-8B64-3C8EE3CDC705}" destId="{757224A2-AD12-4E4A-9AFC-DF3BD8EEF93E}" srcOrd="0" destOrd="0" presId="urn:microsoft.com/office/officeart/2005/8/layout/process3"/>
    <dgm:cxn modelId="{04FA1E11-1069-4955-A6DC-B54BDD4A85E0}" type="presOf" srcId="{67512581-14AE-48CD-A6CE-63B1F6DBFA17}" destId="{C1CDBE9F-CE31-40A5-98B1-A46DA87005AC}" srcOrd="0" destOrd="0" presId="urn:microsoft.com/office/officeart/2005/8/layout/process3"/>
    <dgm:cxn modelId="{EA2BF99E-0197-4C6B-ADD3-81579EB98B4D}" srcId="{A1839DC7-3F52-48FE-BC1E-ED484BDA3B9F}" destId="{6BDDAA63-65CF-44C6-A9F4-AD69853E9E6F}" srcOrd="1" destOrd="0" parTransId="{738CCAB6-AE28-465F-849E-7F6B40A71E3A}" sibTransId="{72F39DCF-0134-4CCA-96C6-7E3F91D0E0EE}"/>
    <dgm:cxn modelId="{435365AF-4339-49BF-92FD-7778FA576FE7}" srcId="{6BDDAA63-65CF-44C6-A9F4-AD69853E9E6F}" destId="{275D1265-3E7C-433A-83AE-AC272C272E95}" srcOrd="0" destOrd="0" parTransId="{C64E3236-B657-4435-AB86-0874F4E9D5A8}" sibTransId="{FCACA493-005D-42F8-8F2C-A3E1C66E973C}"/>
    <dgm:cxn modelId="{CEED7F26-1D1A-494D-9E40-4E466789E2AE}" type="presOf" srcId="{72F39DCF-0134-4CCA-96C6-7E3F91D0E0EE}" destId="{E0F32D88-EDCC-4E0F-B6EC-87E0B2019B66}" srcOrd="0" destOrd="0" presId="urn:microsoft.com/office/officeart/2005/8/layout/process3"/>
    <dgm:cxn modelId="{C0E0EFF6-FC5D-478A-8B92-109B65AC6544}" type="presOf" srcId="{072DD2BE-D30A-48F7-9C4B-4AF7A61BA4E5}" destId="{B2941FAF-FF74-4CC8-A423-00BC23FB71BD}" srcOrd="0" destOrd="1" presId="urn:microsoft.com/office/officeart/2005/8/layout/process3"/>
    <dgm:cxn modelId="{DCBDC50E-E23A-4CDA-AA01-C0061E997864}" type="presOf" srcId="{67512581-14AE-48CD-A6CE-63B1F6DBFA17}" destId="{E762F0B3-E39D-48B9-A82D-5D16A8A0E94B}" srcOrd="1" destOrd="0" presId="urn:microsoft.com/office/officeart/2005/8/layout/process3"/>
    <dgm:cxn modelId="{21287196-6EE4-44D0-B650-0B8D12947A8D}" type="presOf" srcId="{29EA7CCB-963A-48EC-B151-6CB5169B7056}" destId="{C6DBAC91-A088-4B2B-A00B-BC095FC7E4B0}" srcOrd="1" destOrd="0" presId="urn:microsoft.com/office/officeart/2005/8/layout/process3"/>
    <dgm:cxn modelId="{27C21C11-8229-4D41-93EF-E9EB534ADBF4}" srcId="{67512581-14AE-48CD-A6CE-63B1F6DBFA17}" destId="{E5CE5D72-B66A-4068-9C34-71C8263A3C81}" srcOrd="0" destOrd="0" parTransId="{17178C46-44D3-4F5B-B0CA-510F10321102}" sibTransId="{1AC96514-5005-4B03-B065-62F90826B97F}"/>
    <dgm:cxn modelId="{F2197935-FE33-4C98-9A5D-49B964768854}" type="presOf" srcId="{E5CE5D72-B66A-4068-9C34-71C8263A3C81}" destId="{26AC53C2-FF80-4451-BACA-07089912769D}" srcOrd="0" destOrd="0" presId="urn:microsoft.com/office/officeart/2005/8/layout/process3"/>
    <dgm:cxn modelId="{1E706E09-B86D-4C60-B586-036BCAF0D86B}" type="presOf" srcId="{72F39DCF-0134-4CCA-96C6-7E3F91D0E0EE}" destId="{2ED94504-7009-4F39-9AAF-7B2BBF5A1418}" srcOrd="1" destOrd="0" presId="urn:microsoft.com/office/officeart/2005/8/layout/process3"/>
    <dgm:cxn modelId="{5367DCD9-7D41-40E9-B200-02D812485084}" type="presOf" srcId="{6BDDAA63-65CF-44C6-A9F4-AD69853E9E6F}" destId="{70EFC8F9-C223-423F-96D5-9990E4778420}" srcOrd="1" destOrd="0" presId="urn:microsoft.com/office/officeart/2005/8/layout/process3"/>
    <dgm:cxn modelId="{BC3C37A8-9BCD-4E83-8CD6-24FB03979CDE}" srcId="{29EA7CCB-963A-48EC-B151-6CB5169B7056}" destId="{9AAFBCF5-2E2E-4370-900A-F99F25BAC180}" srcOrd="0" destOrd="0" parTransId="{58D0DE5A-3698-4F50-A05B-2D4DDAB71E59}" sibTransId="{BF363199-3420-4C89-A4CB-55BE0077E47A}"/>
    <dgm:cxn modelId="{D9565FF8-09C4-4964-A028-45A020917944}" srcId="{6BDDAA63-65CF-44C6-A9F4-AD69853E9E6F}" destId="{072DD2BE-D30A-48F7-9C4B-4AF7A61BA4E5}" srcOrd="1" destOrd="0" parTransId="{117F11A4-0329-4144-8C28-DF76F005FA90}" sibTransId="{A3F550EC-3136-4FF0-825D-DE17A40D0A2D}"/>
    <dgm:cxn modelId="{9F81E305-F3CB-44E1-B32C-E35ABC4B9BA9}" type="presOf" srcId="{29EA7CCB-963A-48EC-B151-6CB5169B7056}" destId="{040F18A7-F02E-4D49-B844-A66D0DFC2BDE}" srcOrd="0" destOrd="0" presId="urn:microsoft.com/office/officeart/2005/8/layout/process3"/>
    <dgm:cxn modelId="{D315406A-11DE-43F3-ADE3-6546C663C0D2}" type="presParOf" srcId="{EFE7545C-D97B-4605-846D-BFAFFAE25E9B}" destId="{01B5F8C9-F87F-4D4E-B068-025D783E3ECD}" srcOrd="0" destOrd="0" presId="urn:microsoft.com/office/officeart/2005/8/layout/process3"/>
    <dgm:cxn modelId="{5B004489-8602-4E40-8DE0-8E419C2B23A4}" type="presParOf" srcId="{01B5F8C9-F87F-4D4E-B068-025D783E3ECD}" destId="{C1CDBE9F-CE31-40A5-98B1-A46DA87005AC}" srcOrd="0" destOrd="0" presId="urn:microsoft.com/office/officeart/2005/8/layout/process3"/>
    <dgm:cxn modelId="{EAFFE9A2-90B2-4EE4-9104-7E055F4AFD9F}" type="presParOf" srcId="{01B5F8C9-F87F-4D4E-B068-025D783E3ECD}" destId="{E762F0B3-E39D-48B9-A82D-5D16A8A0E94B}" srcOrd="1" destOrd="0" presId="urn:microsoft.com/office/officeart/2005/8/layout/process3"/>
    <dgm:cxn modelId="{333D4DC5-7A42-41FF-A50C-033FD8C00D81}" type="presParOf" srcId="{01B5F8C9-F87F-4D4E-B068-025D783E3ECD}" destId="{26AC53C2-FF80-4451-BACA-07089912769D}" srcOrd="2" destOrd="0" presId="urn:microsoft.com/office/officeart/2005/8/layout/process3"/>
    <dgm:cxn modelId="{B5328A12-E1F1-4A7E-BEE9-7615C2A4C032}" type="presParOf" srcId="{EFE7545C-D97B-4605-846D-BFAFFAE25E9B}" destId="{757224A2-AD12-4E4A-9AFC-DF3BD8EEF93E}" srcOrd="1" destOrd="0" presId="urn:microsoft.com/office/officeart/2005/8/layout/process3"/>
    <dgm:cxn modelId="{52C03C27-7852-431D-B634-C200E6C9D715}" type="presParOf" srcId="{757224A2-AD12-4E4A-9AFC-DF3BD8EEF93E}" destId="{AE195937-AD35-4697-A84B-931AF9A9C669}" srcOrd="0" destOrd="0" presId="urn:microsoft.com/office/officeart/2005/8/layout/process3"/>
    <dgm:cxn modelId="{9A49AAA0-BCF5-4A4E-BB5E-46F6644C6580}" type="presParOf" srcId="{EFE7545C-D97B-4605-846D-BFAFFAE25E9B}" destId="{55AFAE3A-2055-4FFC-AABC-805D1F4BEECD}" srcOrd="2" destOrd="0" presId="urn:microsoft.com/office/officeart/2005/8/layout/process3"/>
    <dgm:cxn modelId="{1EF4FE1F-0C80-43D7-B613-65DE7814E8E2}" type="presParOf" srcId="{55AFAE3A-2055-4FFC-AABC-805D1F4BEECD}" destId="{023407C6-E826-4D28-9608-D36F92EF1178}" srcOrd="0" destOrd="0" presId="urn:microsoft.com/office/officeart/2005/8/layout/process3"/>
    <dgm:cxn modelId="{C7846DBC-7DF5-4958-B513-7EF29C1B42E5}" type="presParOf" srcId="{55AFAE3A-2055-4FFC-AABC-805D1F4BEECD}" destId="{70EFC8F9-C223-423F-96D5-9990E4778420}" srcOrd="1" destOrd="0" presId="urn:microsoft.com/office/officeart/2005/8/layout/process3"/>
    <dgm:cxn modelId="{530FD247-41E4-4BE0-8660-4F57A462D093}" type="presParOf" srcId="{55AFAE3A-2055-4FFC-AABC-805D1F4BEECD}" destId="{B2941FAF-FF74-4CC8-A423-00BC23FB71BD}" srcOrd="2" destOrd="0" presId="urn:microsoft.com/office/officeart/2005/8/layout/process3"/>
    <dgm:cxn modelId="{6236CF69-40DB-4DA4-8884-B4D6B271F925}" type="presParOf" srcId="{EFE7545C-D97B-4605-846D-BFAFFAE25E9B}" destId="{E0F32D88-EDCC-4E0F-B6EC-87E0B2019B66}" srcOrd="3" destOrd="0" presId="urn:microsoft.com/office/officeart/2005/8/layout/process3"/>
    <dgm:cxn modelId="{87FEE60B-66A9-4DBB-B721-A46C65008935}" type="presParOf" srcId="{E0F32D88-EDCC-4E0F-B6EC-87E0B2019B66}" destId="{2ED94504-7009-4F39-9AAF-7B2BBF5A1418}" srcOrd="0" destOrd="0" presId="urn:microsoft.com/office/officeart/2005/8/layout/process3"/>
    <dgm:cxn modelId="{9CE32B01-910A-42C1-9E09-821CD6249466}" type="presParOf" srcId="{EFE7545C-D97B-4605-846D-BFAFFAE25E9B}" destId="{56F7A25A-1A9C-4A05-BBD0-56E7F4C3DC86}" srcOrd="4" destOrd="0" presId="urn:microsoft.com/office/officeart/2005/8/layout/process3"/>
    <dgm:cxn modelId="{82AA177F-4489-4273-808F-5512D0C1649A}" type="presParOf" srcId="{56F7A25A-1A9C-4A05-BBD0-56E7F4C3DC86}" destId="{040F18A7-F02E-4D49-B844-A66D0DFC2BDE}" srcOrd="0" destOrd="0" presId="urn:microsoft.com/office/officeart/2005/8/layout/process3"/>
    <dgm:cxn modelId="{EA3CB001-0AD5-46FC-98C4-0F79D6F59F1F}" type="presParOf" srcId="{56F7A25A-1A9C-4A05-BBD0-56E7F4C3DC86}" destId="{C6DBAC91-A088-4B2B-A00B-BC095FC7E4B0}" srcOrd="1" destOrd="0" presId="urn:microsoft.com/office/officeart/2005/8/layout/process3"/>
    <dgm:cxn modelId="{166226D3-580B-4099-B7D8-CA3D9C91A1E9}" type="presParOf" srcId="{56F7A25A-1A9C-4A05-BBD0-56E7F4C3DC86}" destId="{E526FD0E-8586-42A9-A651-CA67C5D2646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840467-FEA1-4AA6-9BAA-CF925DE4FD1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76BADA-4489-49F8-8D4B-05D04304F727}">
      <dgm:prSet phldrT="[Текст]" custT="1"/>
      <dgm:spPr/>
      <dgm:t>
        <a:bodyPr/>
        <a:lstStyle/>
        <a:p>
          <a:r>
            <a:rPr lang="ru-RU" sz="2500" dirty="0" smtClean="0"/>
            <a:t>ФФД 1.0, 1.05</a:t>
          </a:r>
          <a:endParaRPr lang="ru-RU" sz="2500" dirty="0"/>
        </a:p>
      </dgm:t>
    </dgm:pt>
    <dgm:pt modelId="{97119FE7-750B-4743-875C-99372A0A79A8}" type="parTrans" cxnId="{B19B81C9-04A8-4388-B437-8FA3C98913FB}">
      <dgm:prSet/>
      <dgm:spPr/>
      <dgm:t>
        <a:bodyPr/>
        <a:lstStyle/>
        <a:p>
          <a:endParaRPr lang="ru-RU"/>
        </a:p>
      </dgm:t>
    </dgm:pt>
    <dgm:pt modelId="{A96612D3-C2F1-4FB9-88D1-43EEB8E4A249}" type="sibTrans" cxnId="{B19B81C9-04A8-4388-B437-8FA3C98913FB}">
      <dgm:prSet/>
      <dgm:spPr/>
      <dgm:t>
        <a:bodyPr/>
        <a:lstStyle/>
        <a:p>
          <a:endParaRPr lang="ru-RU"/>
        </a:p>
      </dgm:t>
    </dgm:pt>
    <dgm:pt modelId="{B20DA912-36F1-4654-8182-19A4692E41CC}">
      <dgm:prSet phldrT="[Текст]" custT="1"/>
      <dgm:spPr/>
      <dgm:t>
        <a:bodyPr/>
        <a:lstStyle/>
        <a:p>
          <a:endParaRPr lang="ru-RU" sz="1500" dirty="0" smtClean="0"/>
        </a:p>
        <a:p>
          <a:endParaRPr lang="ru-RU" sz="1500" dirty="0" smtClean="0"/>
        </a:p>
        <a:p>
          <a:r>
            <a:rPr lang="ru-RU" sz="1600" b="1" dirty="0" smtClean="0"/>
            <a:t>НЕПРИМЕНЕНИЕ ККТ:</a:t>
          </a:r>
        </a:p>
        <a:p>
          <a:r>
            <a:rPr lang="ru-RU" sz="1600" dirty="0" smtClean="0"/>
            <a:t>чек коррекции с признаком «приход» или «расход»</a:t>
          </a:r>
          <a:endParaRPr lang="ru-RU" sz="1600" dirty="0"/>
        </a:p>
      </dgm:t>
    </dgm:pt>
    <dgm:pt modelId="{313CCE28-3598-406A-82B6-5C5F692F5D5C}" type="parTrans" cxnId="{6FA34492-CE26-4564-AA16-FA279A28FC5F}">
      <dgm:prSet/>
      <dgm:spPr/>
      <dgm:t>
        <a:bodyPr/>
        <a:lstStyle/>
        <a:p>
          <a:endParaRPr lang="ru-RU"/>
        </a:p>
      </dgm:t>
    </dgm:pt>
    <dgm:pt modelId="{498C75BB-019F-456F-B41A-64AB5CB90923}" type="sibTrans" cxnId="{6FA34492-CE26-4564-AA16-FA279A28FC5F}">
      <dgm:prSet/>
      <dgm:spPr/>
      <dgm:t>
        <a:bodyPr/>
        <a:lstStyle/>
        <a:p>
          <a:endParaRPr lang="ru-RU"/>
        </a:p>
      </dgm:t>
    </dgm:pt>
    <dgm:pt modelId="{418623EA-EC33-48C9-AD99-F3B36F5B83C6}">
      <dgm:prSet phldrT="[Текст]" custT="1"/>
      <dgm:spPr/>
      <dgm:t>
        <a:bodyPr/>
        <a:lstStyle/>
        <a:p>
          <a:r>
            <a:rPr lang="ru-RU" sz="1600" b="1" dirty="0" smtClean="0"/>
            <a:t>ОШИБКА В ЧЕКЕ: </a:t>
          </a:r>
        </a:p>
        <a:p>
          <a:r>
            <a:rPr lang="ru-RU" sz="1600" dirty="0" smtClean="0"/>
            <a:t>чек коррекции не применяется. </a:t>
          </a:r>
          <a:endParaRPr lang="ru-RU" sz="1600" dirty="0"/>
        </a:p>
      </dgm:t>
    </dgm:pt>
    <dgm:pt modelId="{B6C92AD9-3D44-4BC8-B18C-F3B332EA3D8E}" type="parTrans" cxnId="{F6601706-287B-42D8-AF55-463712A7BCD0}">
      <dgm:prSet/>
      <dgm:spPr/>
      <dgm:t>
        <a:bodyPr/>
        <a:lstStyle/>
        <a:p>
          <a:endParaRPr lang="ru-RU"/>
        </a:p>
      </dgm:t>
    </dgm:pt>
    <dgm:pt modelId="{D5FAD708-7291-4E7F-B835-FE1DA27CD770}" type="sibTrans" cxnId="{F6601706-287B-42D8-AF55-463712A7BCD0}">
      <dgm:prSet/>
      <dgm:spPr/>
      <dgm:t>
        <a:bodyPr/>
        <a:lstStyle/>
        <a:p>
          <a:endParaRPr lang="ru-RU"/>
        </a:p>
      </dgm:t>
    </dgm:pt>
    <dgm:pt modelId="{8DAF710F-E88B-40BA-A327-BEA1C75E2D8C}">
      <dgm:prSet phldrT="[Текст]" custT="1"/>
      <dgm:spPr/>
      <dgm:t>
        <a:bodyPr/>
        <a:lstStyle/>
        <a:p>
          <a:r>
            <a:rPr lang="ru-RU" sz="2500" dirty="0" smtClean="0"/>
            <a:t>ФФД 1.1</a:t>
          </a:r>
          <a:endParaRPr lang="ru-RU" sz="2500" dirty="0"/>
        </a:p>
      </dgm:t>
    </dgm:pt>
    <dgm:pt modelId="{D9EBC994-3B15-4D69-BDEE-E40B653E0D82}" type="parTrans" cxnId="{C5EFD39A-869F-4F9E-94D8-34C73F05C55C}">
      <dgm:prSet/>
      <dgm:spPr/>
      <dgm:t>
        <a:bodyPr/>
        <a:lstStyle/>
        <a:p>
          <a:endParaRPr lang="ru-RU"/>
        </a:p>
      </dgm:t>
    </dgm:pt>
    <dgm:pt modelId="{65C3967F-A717-4E5D-A38E-C3A167E996B8}" type="sibTrans" cxnId="{C5EFD39A-869F-4F9E-94D8-34C73F05C55C}">
      <dgm:prSet/>
      <dgm:spPr/>
      <dgm:t>
        <a:bodyPr/>
        <a:lstStyle/>
        <a:p>
          <a:endParaRPr lang="ru-RU"/>
        </a:p>
      </dgm:t>
    </dgm:pt>
    <dgm:pt modelId="{9DD43DFE-D635-4C97-A243-BCF3626D35F5}">
      <dgm:prSet phldrT="[Текст]"/>
      <dgm:spPr/>
      <dgm:t>
        <a:bodyPr/>
        <a:lstStyle/>
        <a:p>
          <a:r>
            <a:rPr lang="ru-RU" dirty="0" smtClean="0"/>
            <a:t>Формирование чека коррекции, как при неприменении ККТ, так и при ранее сформированном чеке с ошибкой</a:t>
          </a:r>
          <a:endParaRPr lang="ru-RU" dirty="0"/>
        </a:p>
      </dgm:t>
    </dgm:pt>
    <dgm:pt modelId="{47231C39-E878-4246-AD97-679F8F9E5C34}" type="parTrans" cxnId="{C8ABD851-74A2-4D1E-82BC-21525B11DF56}">
      <dgm:prSet/>
      <dgm:spPr/>
      <dgm:t>
        <a:bodyPr/>
        <a:lstStyle/>
        <a:p>
          <a:endParaRPr lang="ru-RU"/>
        </a:p>
      </dgm:t>
    </dgm:pt>
    <dgm:pt modelId="{9E2E4628-22EA-464B-A2DE-CC921531508F}" type="sibTrans" cxnId="{C8ABD851-74A2-4D1E-82BC-21525B11DF56}">
      <dgm:prSet/>
      <dgm:spPr/>
      <dgm:t>
        <a:bodyPr/>
        <a:lstStyle/>
        <a:p>
          <a:endParaRPr lang="ru-RU"/>
        </a:p>
      </dgm:t>
    </dgm:pt>
    <dgm:pt modelId="{A4CFEC65-9E78-4DA0-891F-4F50A0650D28}" type="pres">
      <dgm:prSet presAssocID="{E4840467-FEA1-4AA6-9BAA-CF925DE4FD1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5B177D0-04DD-4C0E-8DED-8CC0FAE58103}" type="pres">
      <dgm:prSet presAssocID="{C276BADA-4489-49F8-8D4B-05D04304F727}" presName="posSpace" presStyleCnt="0"/>
      <dgm:spPr/>
    </dgm:pt>
    <dgm:pt modelId="{C3683D4F-EC91-4CC1-8B88-FB56ED3D1C3E}" type="pres">
      <dgm:prSet presAssocID="{C276BADA-4489-49F8-8D4B-05D04304F727}" presName="vertFlow" presStyleCnt="0"/>
      <dgm:spPr/>
    </dgm:pt>
    <dgm:pt modelId="{556AD3F3-BA47-42BD-906E-5E92DD616C1D}" type="pres">
      <dgm:prSet presAssocID="{C276BADA-4489-49F8-8D4B-05D04304F727}" presName="topSpace" presStyleCnt="0"/>
      <dgm:spPr/>
    </dgm:pt>
    <dgm:pt modelId="{61A6DD08-1AF7-4F12-8E51-A5E080395E6D}" type="pres">
      <dgm:prSet presAssocID="{C276BADA-4489-49F8-8D4B-05D04304F727}" presName="firstComp" presStyleCnt="0"/>
      <dgm:spPr/>
    </dgm:pt>
    <dgm:pt modelId="{3CA917A1-89CC-4F3F-9000-F67A0C545563}" type="pres">
      <dgm:prSet presAssocID="{C276BADA-4489-49F8-8D4B-05D04304F727}" presName="firstChild" presStyleLbl="bgAccFollowNode1" presStyleIdx="0" presStyleCnt="3" custLinFactNeighborX="-20546" custLinFactNeighborY="-4645"/>
      <dgm:spPr/>
      <dgm:t>
        <a:bodyPr/>
        <a:lstStyle/>
        <a:p>
          <a:endParaRPr lang="ru-RU"/>
        </a:p>
      </dgm:t>
    </dgm:pt>
    <dgm:pt modelId="{725B8563-C3D2-42B1-A2C6-F79A8906B58B}" type="pres">
      <dgm:prSet presAssocID="{C276BADA-4489-49F8-8D4B-05D04304F727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07FB6-7533-4A73-8209-0F1D75142DF6}" type="pres">
      <dgm:prSet presAssocID="{418623EA-EC33-48C9-AD99-F3B36F5B83C6}" presName="comp" presStyleCnt="0"/>
      <dgm:spPr/>
    </dgm:pt>
    <dgm:pt modelId="{36C58CFC-2EBB-4424-A83C-B9F04AA71243}" type="pres">
      <dgm:prSet presAssocID="{418623EA-EC33-48C9-AD99-F3B36F5B83C6}" presName="child" presStyleLbl="bgAccFollowNode1" presStyleIdx="1" presStyleCnt="3" custLinFactNeighborX="-19595" custLinFactNeighborY="9025"/>
      <dgm:spPr/>
      <dgm:t>
        <a:bodyPr/>
        <a:lstStyle/>
        <a:p>
          <a:endParaRPr lang="ru-RU"/>
        </a:p>
      </dgm:t>
    </dgm:pt>
    <dgm:pt modelId="{5669FFE4-164C-4954-A33D-6EE9FBA76AD1}" type="pres">
      <dgm:prSet presAssocID="{418623EA-EC33-48C9-AD99-F3B36F5B83C6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4A76F-7C7C-462C-AB62-8AF73A0A21FF}" type="pres">
      <dgm:prSet presAssocID="{C276BADA-4489-49F8-8D4B-05D04304F727}" presName="negSpace" presStyleCnt="0"/>
      <dgm:spPr/>
    </dgm:pt>
    <dgm:pt modelId="{7458FA0A-2E74-4B4E-AB35-D92045890BF0}" type="pres">
      <dgm:prSet presAssocID="{C276BADA-4489-49F8-8D4B-05D04304F727}" presName="circle" presStyleLbl="node1" presStyleIdx="0" presStyleCnt="2" custLinFactNeighborX="-15966" custLinFactNeighborY="-25533"/>
      <dgm:spPr/>
      <dgm:t>
        <a:bodyPr/>
        <a:lstStyle/>
        <a:p>
          <a:endParaRPr lang="ru-RU"/>
        </a:p>
      </dgm:t>
    </dgm:pt>
    <dgm:pt modelId="{64CE02B7-C4DA-46D6-B1F9-14874166B794}" type="pres">
      <dgm:prSet presAssocID="{A96612D3-C2F1-4FB9-88D1-43EEB8E4A249}" presName="transSpace" presStyleCnt="0"/>
      <dgm:spPr/>
    </dgm:pt>
    <dgm:pt modelId="{50BA3BF8-D3ED-404F-A1CA-8114B0A62A99}" type="pres">
      <dgm:prSet presAssocID="{8DAF710F-E88B-40BA-A327-BEA1C75E2D8C}" presName="posSpace" presStyleCnt="0"/>
      <dgm:spPr/>
    </dgm:pt>
    <dgm:pt modelId="{440EF96F-D0DE-455D-9E51-C02313EF6970}" type="pres">
      <dgm:prSet presAssocID="{8DAF710F-E88B-40BA-A327-BEA1C75E2D8C}" presName="vertFlow" presStyleCnt="0"/>
      <dgm:spPr/>
    </dgm:pt>
    <dgm:pt modelId="{E6F7DBC3-63AD-42E0-93A2-C648D676EDFB}" type="pres">
      <dgm:prSet presAssocID="{8DAF710F-E88B-40BA-A327-BEA1C75E2D8C}" presName="topSpace" presStyleCnt="0"/>
      <dgm:spPr/>
    </dgm:pt>
    <dgm:pt modelId="{78C08695-1131-4D41-84C9-E53A526E2F77}" type="pres">
      <dgm:prSet presAssocID="{8DAF710F-E88B-40BA-A327-BEA1C75E2D8C}" presName="firstComp" presStyleCnt="0"/>
      <dgm:spPr/>
    </dgm:pt>
    <dgm:pt modelId="{0072D483-8FB7-4B0D-AF95-303C0F800F21}" type="pres">
      <dgm:prSet presAssocID="{8DAF710F-E88B-40BA-A327-BEA1C75E2D8C}" presName="firstChild" presStyleLbl="bgAccFollowNode1" presStyleIdx="2" presStyleCnt="3" custScaleY="212601" custLinFactNeighborX="-42887" custLinFactNeighborY="-4645"/>
      <dgm:spPr/>
      <dgm:t>
        <a:bodyPr/>
        <a:lstStyle/>
        <a:p>
          <a:endParaRPr lang="ru-RU"/>
        </a:p>
      </dgm:t>
    </dgm:pt>
    <dgm:pt modelId="{1B7ACCC0-6227-4BF4-88FF-BBC7D82E4C22}" type="pres">
      <dgm:prSet presAssocID="{8DAF710F-E88B-40BA-A327-BEA1C75E2D8C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9494A-BE0B-4C65-8AEE-13473504D9C1}" type="pres">
      <dgm:prSet presAssocID="{8DAF710F-E88B-40BA-A327-BEA1C75E2D8C}" presName="negSpace" presStyleCnt="0"/>
      <dgm:spPr/>
    </dgm:pt>
    <dgm:pt modelId="{1E4B3C18-5D9C-40ED-9824-B212C7F9C7F3}" type="pres">
      <dgm:prSet presAssocID="{8DAF710F-E88B-40BA-A327-BEA1C75E2D8C}" presName="circle" presStyleLbl="node1" presStyleIdx="1" presStyleCnt="2" custLinFactNeighborX="-12213" custLinFactNeighborY="-22569"/>
      <dgm:spPr/>
      <dgm:t>
        <a:bodyPr/>
        <a:lstStyle/>
        <a:p>
          <a:endParaRPr lang="ru-RU"/>
        </a:p>
      </dgm:t>
    </dgm:pt>
  </dgm:ptLst>
  <dgm:cxnLst>
    <dgm:cxn modelId="{CFADC7A1-953A-40E0-80B6-A55CBE7F60F3}" type="presOf" srcId="{C276BADA-4489-49F8-8D4B-05D04304F727}" destId="{7458FA0A-2E74-4B4E-AB35-D92045890BF0}" srcOrd="0" destOrd="0" presId="urn:microsoft.com/office/officeart/2005/8/layout/hList9"/>
    <dgm:cxn modelId="{B19B81C9-04A8-4388-B437-8FA3C98913FB}" srcId="{E4840467-FEA1-4AA6-9BAA-CF925DE4FD11}" destId="{C276BADA-4489-49F8-8D4B-05D04304F727}" srcOrd="0" destOrd="0" parTransId="{97119FE7-750B-4743-875C-99372A0A79A8}" sibTransId="{A96612D3-C2F1-4FB9-88D1-43EEB8E4A249}"/>
    <dgm:cxn modelId="{D2A943C7-8168-4B15-A8CC-3F1EDBA95891}" type="presOf" srcId="{E4840467-FEA1-4AA6-9BAA-CF925DE4FD11}" destId="{A4CFEC65-9E78-4DA0-891F-4F50A0650D28}" srcOrd="0" destOrd="0" presId="urn:microsoft.com/office/officeart/2005/8/layout/hList9"/>
    <dgm:cxn modelId="{F6601706-287B-42D8-AF55-463712A7BCD0}" srcId="{C276BADA-4489-49F8-8D4B-05D04304F727}" destId="{418623EA-EC33-48C9-AD99-F3B36F5B83C6}" srcOrd="1" destOrd="0" parTransId="{B6C92AD9-3D44-4BC8-B18C-F3B332EA3D8E}" sibTransId="{D5FAD708-7291-4E7F-B835-FE1DA27CD770}"/>
    <dgm:cxn modelId="{18251C1A-A55C-46D1-A848-C9042A3F306E}" type="presOf" srcId="{B20DA912-36F1-4654-8182-19A4692E41CC}" destId="{3CA917A1-89CC-4F3F-9000-F67A0C545563}" srcOrd="0" destOrd="0" presId="urn:microsoft.com/office/officeart/2005/8/layout/hList9"/>
    <dgm:cxn modelId="{9E41AB1A-5D75-4B51-878C-3A1F42EBC519}" type="presOf" srcId="{418623EA-EC33-48C9-AD99-F3B36F5B83C6}" destId="{36C58CFC-2EBB-4424-A83C-B9F04AA71243}" srcOrd="0" destOrd="0" presId="urn:microsoft.com/office/officeart/2005/8/layout/hList9"/>
    <dgm:cxn modelId="{C5EFD39A-869F-4F9E-94D8-34C73F05C55C}" srcId="{E4840467-FEA1-4AA6-9BAA-CF925DE4FD11}" destId="{8DAF710F-E88B-40BA-A327-BEA1C75E2D8C}" srcOrd="1" destOrd="0" parTransId="{D9EBC994-3B15-4D69-BDEE-E40B653E0D82}" sibTransId="{65C3967F-A717-4E5D-A38E-C3A167E996B8}"/>
    <dgm:cxn modelId="{E83C45E0-C8ED-4C4D-AA0D-73D8EEA9B355}" type="presOf" srcId="{9DD43DFE-D635-4C97-A243-BCF3626D35F5}" destId="{0072D483-8FB7-4B0D-AF95-303C0F800F21}" srcOrd="0" destOrd="0" presId="urn:microsoft.com/office/officeart/2005/8/layout/hList9"/>
    <dgm:cxn modelId="{3C668EF9-8290-47B5-AED2-5DF8B4A86053}" type="presOf" srcId="{9DD43DFE-D635-4C97-A243-BCF3626D35F5}" destId="{1B7ACCC0-6227-4BF4-88FF-BBC7D82E4C22}" srcOrd="1" destOrd="0" presId="urn:microsoft.com/office/officeart/2005/8/layout/hList9"/>
    <dgm:cxn modelId="{C8ABD851-74A2-4D1E-82BC-21525B11DF56}" srcId="{8DAF710F-E88B-40BA-A327-BEA1C75E2D8C}" destId="{9DD43DFE-D635-4C97-A243-BCF3626D35F5}" srcOrd="0" destOrd="0" parTransId="{47231C39-E878-4246-AD97-679F8F9E5C34}" sibTransId="{9E2E4628-22EA-464B-A2DE-CC921531508F}"/>
    <dgm:cxn modelId="{155AB6F6-4137-4D16-B2AF-56C34D9B020C}" type="presOf" srcId="{B20DA912-36F1-4654-8182-19A4692E41CC}" destId="{725B8563-C3D2-42B1-A2C6-F79A8906B58B}" srcOrd="1" destOrd="0" presId="urn:microsoft.com/office/officeart/2005/8/layout/hList9"/>
    <dgm:cxn modelId="{6FA34492-CE26-4564-AA16-FA279A28FC5F}" srcId="{C276BADA-4489-49F8-8D4B-05D04304F727}" destId="{B20DA912-36F1-4654-8182-19A4692E41CC}" srcOrd="0" destOrd="0" parTransId="{313CCE28-3598-406A-82B6-5C5F692F5D5C}" sibTransId="{498C75BB-019F-456F-B41A-64AB5CB90923}"/>
    <dgm:cxn modelId="{21C8E8B2-5710-44FD-94C9-6934FEE0537B}" type="presOf" srcId="{418623EA-EC33-48C9-AD99-F3B36F5B83C6}" destId="{5669FFE4-164C-4954-A33D-6EE9FBA76AD1}" srcOrd="1" destOrd="0" presId="urn:microsoft.com/office/officeart/2005/8/layout/hList9"/>
    <dgm:cxn modelId="{7A2F749C-F57F-40E0-9E5A-90CA9C932555}" type="presOf" srcId="{8DAF710F-E88B-40BA-A327-BEA1C75E2D8C}" destId="{1E4B3C18-5D9C-40ED-9824-B212C7F9C7F3}" srcOrd="0" destOrd="0" presId="urn:microsoft.com/office/officeart/2005/8/layout/hList9"/>
    <dgm:cxn modelId="{07619A32-5EF2-48B0-8491-E5ED605E2E20}" type="presParOf" srcId="{A4CFEC65-9E78-4DA0-891F-4F50A0650D28}" destId="{85B177D0-04DD-4C0E-8DED-8CC0FAE58103}" srcOrd="0" destOrd="0" presId="urn:microsoft.com/office/officeart/2005/8/layout/hList9"/>
    <dgm:cxn modelId="{91B8586A-9666-423B-B1ED-D9351F139280}" type="presParOf" srcId="{A4CFEC65-9E78-4DA0-891F-4F50A0650D28}" destId="{C3683D4F-EC91-4CC1-8B88-FB56ED3D1C3E}" srcOrd="1" destOrd="0" presId="urn:microsoft.com/office/officeart/2005/8/layout/hList9"/>
    <dgm:cxn modelId="{D000EDAD-3793-4051-B608-604D9FD4F733}" type="presParOf" srcId="{C3683D4F-EC91-4CC1-8B88-FB56ED3D1C3E}" destId="{556AD3F3-BA47-42BD-906E-5E92DD616C1D}" srcOrd="0" destOrd="0" presId="urn:microsoft.com/office/officeart/2005/8/layout/hList9"/>
    <dgm:cxn modelId="{1E6766A4-4960-4134-B835-943B3CFF94CB}" type="presParOf" srcId="{C3683D4F-EC91-4CC1-8B88-FB56ED3D1C3E}" destId="{61A6DD08-1AF7-4F12-8E51-A5E080395E6D}" srcOrd="1" destOrd="0" presId="urn:microsoft.com/office/officeart/2005/8/layout/hList9"/>
    <dgm:cxn modelId="{D6764160-3A3C-4E96-BBF7-6D89E1F8C205}" type="presParOf" srcId="{61A6DD08-1AF7-4F12-8E51-A5E080395E6D}" destId="{3CA917A1-89CC-4F3F-9000-F67A0C545563}" srcOrd="0" destOrd="0" presId="urn:microsoft.com/office/officeart/2005/8/layout/hList9"/>
    <dgm:cxn modelId="{A8E9F4B8-B325-4E2D-970E-35CFF0348FCF}" type="presParOf" srcId="{61A6DD08-1AF7-4F12-8E51-A5E080395E6D}" destId="{725B8563-C3D2-42B1-A2C6-F79A8906B58B}" srcOrd="1" destOrd="0" presId="urn:microsoft.com/office/officeart/2005/8/layout/hList9"/>
    <dgm:cxn modelId="{738C7684-95E1-4374-9BD1-F321E2385A5C}" type="presParOf" srcId="{C3683D4F-EC91-4CC1-8B88-FB56ED3D1C3E}" destId="{FFB07FB6-7533-4A73-8209-0F1D75142DF6}" srcOrd="2" destOrd="0" presId="urn:microsoft.com/office/officeart/2005/8/layout/hList9"/>
    <dgm:cxn modelId="{A8947725-53F0-4EEF-876F-3A71F0B096D4}" type="presParOf" srcId="{FFB07FB6-7533-4A73-8209-0F1D75142DF6}" destId="{36C58CFC-2EBB-4424-A83C-B9F04AA71243}" srcOrd="0" destOrd="0" presId="urn:microsoft.com/office/officeart/2005/8/layout/hList9"/>
    <dgm:cxn modelId="{985B70B5-8A10-4D9A-B7D6-CC8C9F0A9E64}" type="presParOf" srcId="{FFB07FB6-7533-4A73-8209-0F1D75142DF6}" destId="{5669FFE4-164C-4954-A33D-6EE9FBA76AD1}" srcOrd="1" destOrd="0" presId="urn:microsoft.com/office/officeart/2005/8/layout/hList9"/>
    <dgm:cxn modelId="{56749F0A-7673-4486-B9AA-C0319BA52759}" type="presParOf" srcId="{A4CFEC65-9E78-4DA0-891F-4F50A0650D28}" destId="{B114A76F-7C7C-462C-AB62-8AF73A0A21FF}" srcOrd="2" destOrd="0" presId="urn:microsoft.com/office/officeart/2005/8/layout/hList9"/>
    <dgm:cxn modelId="{73F2D2FE-6098-4C14-9845-0A8055793A68}" type="presParOf" srcId="{A4CFEC65-9E78-4DA0-891F-4F50A0650D28}" destId="{7458FA0A-2E74-4B4E-AB35-D92045890BF0}" srcOrd="3" destOrd="0" presId="urn:microsoft.com/office/officeart/2005/8/layout/hList9"/>
    <dgm:cxn modelId="{D9B211B3-879F-48B7-B6BF-CD5364DB0F83}" type="presParOf" srcId="{A4CFEC65-9E78-4DA0-891F-4F50A0650D28}" destId="{64CE02B7-C4DA-46D6-B1F9-14874166B794}" srcOrd="4" destOrd="0" presId="urn:microsoft.com/office/officeart/2005/8/layout/hList9"/>
    <dgm:cxn modelId="{2319771C-FBAA-4230-9B0B-F1E9B7692EC9}" type="presParOf" srcId="{A4CFEC65-9E78-4DA0-891F-4F50A0650D28}" destId="{50BA3BF8-D3ED-404F-A1CA-8114B0A62A99}" srcOrd="5" destOrd="0" presId="urn:microsoft.com/office/officeart/2005/8/layout/hList9"/>
    <dgm:cxn modelId="{5BB09DEF-5A5C-4370-B887-534F7031EEEB}" type="presParOf" srcId="{A4CFEC65-9E78-4DA0-891F-4F50A0650D28}" destId="{440EF96F-D0DE-455D-9E51-C02313EF6970}" srcOrd="6" destOrd="0" presId="urn:microsoft.com/office/officeart/2005/8/layout/hList9"/>
    <dgm:cxn modelId="{1E6440F0-45C2-4FC8-997D-83121AB6624B}" type="presParOf" srcId="{440EF96F-D0DE-455D-9E51-C02313EF6970}" destId="{E6F7DBC3-63AD-42E0-93A2-C648D676EDFB}" srcOrd="0" destOrd="0" presId="urn:microsoft.com/office/officeart/2005/8/layout/hList9"/>
    <dgm:cxn modelId="{A93CF7E0-45A3-4C8E-BD53-E80C6C0BA62E}" type="presParOf" srcId="{440EF96F-D0DE-455D-9E51-C02313EF6970}" destId="{78C08695-1131-4D41-84C9-E53A526E2F77}" srcOrd="1" destOrd="0" presId="urn:microsoft.com/office/officeart/2005/8/layout/hList9"/>
    <dgm:cxn modelId="{F8C4C9A0-699F-4196-B3FA-E6D15959D9FE}" type="presParOf" srcId="{78C08695-1131-4D41-84C9-E53A526E2F77}" destId="{0072D483-8FB7-4B0D-AF95-303C0F800F21}" srcOrd="0" destOrd="0" presId="urn:microsoft.com/office/officeart/2005/8/layout/hList9"/>
    <dgm:cxn modelId="{62B00ADF-C214-494B-BE01-8176D08AE9F8}" type="presParOf" srcId="{78C08695-1131-4D41-84C9-E53A526E2F77}" destId="{1B7ACCC0-6227-4BF4-88FF-BBC7D82E4C22}" srcOrd="1" destOrd="0" presId="urn:microsoft.com/office/officeart/2005/8/layout/hList9"/>
    <dgm:cxn modelId="{95315D59-2B9C-4D88-B696-408B4A61B75A}" type="presParOf" srcId="{A4CFEC65-9E78-4DA0-891F-4F50A0650D28}" destId="{7269494A-BE0B-4C65-8AEE-13473504D9C1}" srcOrd="7" destOrd="0" presId="urn:microsoft.com/office/officeart/2005/8/layout/hList9"/>
    <dgm:cxn modelId="{A0DDA55D-0761-44EE-AF47-BC0B2E472300}" type="presParOf" srcId="{A4CFEC65-9E78-4DA0-891F-4F50A0650D28}" destId="{1E4B3C18-5D9C-40ED-9824-B212C7F9C7F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2F0B3-E39D-48B9-A82D-5D16A8A0E94B}">
      <dsp:nvSpPr>
        <dsp:cNvPr id="0" name=""/>
        <dsp:cNvSpPr/>
      </dsp:nvSpPr>
      <dsp:spPr>
        <a:xfrm>
          <a:off x="3116" y="923656"/>
          <a:ext cx="2823300" cy="1289325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Поступление денежных средств на счет организации</a:t>
          </a:r>
          <a:endParaRPr lang="ru-RU" sz="2000" b="1" kern="1200" dirty="0"/>
        </a:p>
      </dsp:txBody>
      <dsp:txXfrm>
        <a:off x="3116" y="923656"/>
        <a:ext cx="2823300" cy="859550"/>
      </dsp:txXfrm>
    </dsp:sp>
    <dsp:sp modelId="{26AC53C2-FF80-4451-BACA-07089912769D}">
      <dsp:nvSpPr>
        <dsp:cNvPr id="0" name=""/>
        <dsp:cNvSpPr/>
      </dsp:nvSpPr>
      <dsp:spPr>
        <a:xfrm>
          <a:off x="850338" y="2092248"/>
          <a:ext cx="2243706" cy="31320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Сам факт поступления денежных средств не порождает безусловной обязанности применения ККТ.</a:t>
          </a:r>
          <a:endParaRPr lang="ru-RU" sz="1500" kern="1200" dirty="0"/>
        </a:p>
      </dsp:txBody>
      <dsp:txXfrm>
        <a:off x="916054" y="2157964"/>
        <a:ext cx="2112274" cy="3000568"/>
      </dsp:txXfrm>
    </dsp:sp>
    <dsp:sp modelId="{757224A2-AD12-4E4A-9AFC-DF3BD8EEF93E}">
      <dsp:nvSpPr>
        <dsp:cNvPr id="0" name=""/>
        <dsp:cNvSpPr/>
      </dsp:nvSpPr>
      <dsp:spPr>
        <a:xfrm rot="7315">
          <a:off x="3094104" y="1078299"/>
          <a:ext cx="567500" cy="558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094104" y="1189844"/>
        <a:ext cx="399915" cy="335171"/>
      </dsp:txXfrm>
    </dsp:sp>
    <dsp:sp modelId="{70EFC8F9-C223-423F-96D5-9990E4778420}">
      <dsp:nvSpPr>
        <dsp:cNvPr id="0" name=""/>
        <dsp:cNvSpPr/>
      </dsp:nvSpPr>
      <dsp:spPr>
        <a:xfrm>
          <a:off x="3897170" y="898340"/>
          <a:ext cx="2966830" cy="1390588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Идентификация бухгалтером покупателя и предмета расчета</a:t>
          </a:r>
          <a:endParaRPr lang="ru-RU" sz="2000" b="1" kern="1200" dirty="0"/>
        </a:p>
      </dsp:txBody>
      <dsp:txXfrm>
        <a:off x="3897170" y="898340"/>
        <a:ext cx="2966830" cy="927059"/>
      </dsp:txXfrm>
    </dsp:sp>
    <dsp:sp modelId="{B2941FAF-FF74-4CC8-A423-00BC23FB71BD}">
      <dsp:nvSpPr>
        <dsp:cNvPr id="0" name=""/>
        <dsp:cNvSpPr/>
      </dsp:nvSpPr>
      <dsp:spPr>
        <a:xfrm>
          <a:off x="4574431" y="2082329"/>
          <a:ext cx="2663570" cy="31320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Для применения ККТ необходимо идентифицировать денежные средства как деньги за товар, работы или услуги. А также определить покупателя.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 случае ошибочного платежа – возврат либо учет во внереализационных доходах.</a:t>
          </a:r>
          <a:endParaRPr lang="ru-RU" sz="1500" kern="1200" dirty="0"/>
        </a:p>
      </dsp:txBody>
      <dsp:txXfrm>
        <a:off x="4652444" y="2160342"/>
        <a:ext cx="2507544" cy="2975974"/>
      </dsp:txXfrm>
    </dsp:sp>
    <dsp:sp modelId="{E0F32D88-EDCC-4E0F-B6EC-87E0B2019B66}">
      <dsp:nvSpPr>
        <dsp:cNvPr id="0" name=""/>
        <dsp:cNvSpPr/>
      </dsp:nvSpPr>
      <dsp:spPr>
        <a:xfrm rot="21579368">
          <a:off x="7117229" y="1070527"/>
          <a:ext cx="536864" cy="558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7117230" y="1182733"/>
        <a:ext cx="375805" cy="335171"/>
      </dsp:txXfrm>
    </dsp:sp>
    <dsp:sp modelId="{C6DBAC91-A088-4B2B-A00B-BC095FC7E4B0}">
      <dsp:nvSpPr>
        <dsp:cNvPr id="0" name=""/>
        <dsp:cNvSpPr/>
      </dsp:nvSpPr>
      <dsp:spPr>
        <a:xfrm>
          <a:off x="7876934" y="887663"/>
          <a:ext cx="3000193" cy="1350665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Формирование и направление кассового чека</a:t>
          </a:r>
          <a:endParaRPr lang="ru-RU" sz="2000" b="1" kern="1200" dirty="0"/>
        </a:p>
      </dsp:txBody>
      <dsp:txXfrm>
        <a:off x="7876934" y="887663"/>
        <a:ext cx="3000193" cy="900443"/>
      </dsp:txXfrm>
    </dsp:sp>
    <dsp:sp modelId="{E526FD0E-8586-42A9-A651-CA67C5D26466}">
      <dsp:nvSpPr>
        <dsp:cNvPr id="0" name=""/>
        <dsp:cNvSpPr/>
      </dsp:nvSpPr>
      <dsp:spPr>
        <a:xfrm>
          <a:off x="8579593" y="2180152"/>
          <a:ext cx="2805799" cy="31320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 течение одного рабочего дня после разноса бухгалтером платежей формируется кассовый чек, который направляется </a:t>
          </a:r>
          <a:br>
            <a:rPr lang="ru-RU" sz="1500" kern="1200" dirty="0" smtClean="0"/>
          </a:br>
          <a:r>
            <a:rPr lang="ru-RU" sz="1500" kern="1200" dirty="0" smtClean="0"/>
            <a:t>на </a:t>
          </a:r>
          <a:r>
            <a:rPr lang="en-US" sz="1500" kern="1200" dirty="0" smtClean="0"/>
            <a:t>e-mail</a:t>
          </a:r>
          <a:r>
            <a:rPr lang="ru-RU" sz="1500" kern="1200" dirty="0" smtClean="0"/>
            <a:t> либо телефон или вручается вместе с товаром покупателю.</a:t>
          </a:r>
          <a:endParaRPr lang="ru-RU" sz="1500" kern="1200" dirty="0"/>
        </a:p>
      </dsp:txBody>
      <dsp:txXfrm>
        <a:off x="8661772" y="2262331"/>
        <a:ext cx="2641441" cy="2967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917A1-89CC-4F3F-9000-F67A0C545563}">
      <dsp:nvSpPr>
        <dsp:cNvPr id="0" name=""/>
        <dsp:cNvSpPr/>
      </dsp:nvSpPr>
      <dsp:spPr>
        <a:xfrm>
          <a:off x="810826" y="1489882"/>
          <a:ext cx="2468280" cy="1646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НЕПРИМЕНЕНИЕ ККТ: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чек коррекции с признаком «приход» или «расход»</a:t>
          </a:r>
          <a:endParaRPr lang="ru-RU" sz="1600" kern="1200" dirty="0"/>
        </a:p>
      </dsp:txBody>
      <dsp:txXfrm>
        <a:off x="1205751" y="1489882"/>
        <a:ext cx="2073355" cy="1646343"/>
      </dsp:txXfrm>
    </dsp:sp>
    <dsp:sp modelId="{36C58CFC-2EBB-4424-A83C-B9F04AA71243}">
      <dsp:nvSpPr>
        <dsp:cNvPr id="0" name=""/>
        <dsp:cNvSpPr/>
      </dsp:nvSpPr>
      <dsp:spPr>
        <a:xfrm>
          <a:off x="834300" y="3361280"/>
          <a:ext cx="2468280" cy="1646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ОШИБКА В ЧЕКЕ: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чек коррекции не применяется. </a:t>
          </a:r>
          <a:endParaRPr lang="ru-RU" sz="1600" kern="1200" dirty="0"/>
        </a:p>
      </dsp:txBody>
      <dsp:txXfrm>
        <a:off x="1229224" y="3361280"/>
        <a:ext cx="2073355" cy="1646343"/>
      </dsp:txXfrm>
    </dsp:sp>
    <dsp:sp modelId="{7458FA0A-2E74-4B4E-AB35-D92045890BF0}">
      <dsp:nvSpPr>
        <dsp:cNvPr id="0" name=""/>
        <dsp:cNvSpPr/>
      </dsp:nvSpPr>
      <dsp:spPr>
        <a:xfrm>
          <a:off x="0" y="487996"/>
          <a:ext cx="1645520" cy="1645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ФФД 1.0, 1.05</a:t>
          </a:r>
          <a:endParaRPr lang="ru-RU" sz="2500" kern="1200" dirty="0"/>
        </a:p>
      </dsp:txBody>
      <dsp:txXfrm>
        <a:off x="240981" y="728977"/>
        <a:ext cx="1163558" cy="1163558"/>
      </dsp:txXfrm>
    </dsp:sp>
    <dsp:sp modelId="{0072D483-8FB7-4B0D-AF95-303C0F800F21}">
      <dsp:nvSpPr>
        <dsp:cNvPr id="0" name=""/>
        <dsp:cNvSpPr/>
      </dsp:nvSpPr>
      <dsp:spPr>
        <a:xfrm>
          <a:off x="4373189" y="1489882"/>
          <a:ext cx="2468280" cy="35001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чека коррекции, как при неприменении ККТ, так и при ранее сформированном чеке с ошибкой</a:t>
          </a:r>
          <a:endParaRPr lang="ru-RU" sz="2000" kern="1200" dirty="0"/>
        </a:p>
      </dsp:txBody>
      <dsp:txXfrm>
        <a:off x="4768114" y="1489882"/>
        <a:ext cx="2073355" cy="3500142"/>
      </dsp:txXfrm>
    </dsp:sp>
    <dsp:sp modelId="{1E4B3C18-5D9C-40ED-9824-B212C7F9C7F3}">
      <dsp:nvSpPr>
        <dsp:cNvPr id="0" name=""/>
        <dsp:cNvSpPr/>
      </dsp:nvSpPr>
      <dsp:spPr>
        <a:xfrm>
          <a:off x="3653119" y="536769"/>
          <a:ext cx="1645520" cy="1645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ФФД 1.1</a:t>
          </a:r>
          <a:endParaRPr lang="ru-RU" sz="2500" kern="1200" dirty="0"/>
        </a:p>
      </dsp:txBody>
      <dsp:txXfrm>
        <a:off x="3894100" y="777750"/>
        <a:ext cx="1163558" cy="1163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2911265" cy="493395"/>
          </a:xfrm>
          <a:prstGeom prst="rect">
            <a:avLst/>
          </a:prstGeom>
        </p:spPr>
        <p:txBody>
          <a:bodyPr vert="horz" lIns="91212" tIns="45606" rIns="91212" bIns="4560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8" y="7"/>
            <a:ext cx="2911265" cy="493395"/>
          </a:xfrm>
          <a:prstGeom prst="rect">
            <a:avLst/>
          </a:prstGeom>
        </p:spPr>
        <p:txBody>
          <a:bodyPr vert="horz" lIns="91212" tIns="45606" rIns="91212" bIns="45606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12" tIns="45606" rIns="91212" bIns="4560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2" y="4687261"/>
            <a:ext cx="5374640" cy="4440555"/>
          </a:xfrm>
          <a:prstGeom prst="rect">
            <a:avLst/>
          </a:prstGeom>
        </p:spPr>
        <p:txBody>
          <a:bodyPr vert="horz" lIns="91212" tIns="45606" rIns="91212" bIns="4560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2800"/>
            <a:ext cx="2911265" cy="493395"/>
          </a:xfrm>
          <a:prstGeom prst="rect">
            <a:avLst/>
          </a:prstGeom>
        </p:spPr>
        <p:txBody>
          <a:bodyPr vert="horz" lIns="91212" tIns="45606" rIns="91212" bIns="4560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8" y="9372800"/>
            <a:ext cx="2911265" cy="493395"/>
          </a:xfrm>
          <a:prstGeom prst="rect">
            <a:avLst/>
          </a:prstGeom>
        </p:spPr>
        <p:txBody>
          <a:bodyPr vert="horz" lIns="91212" tIns="45606" rIns="91212" bIns="45606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6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24" algn="l" defTabSz="10426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648" algn="l" defTabSz="10426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973" algn="l" defTabSz="10426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297" algn="l" defTabSz="10426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620" algn="l" defTabSz="10426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7945" algn="l" defTabSz="10426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269" algn="l" defTabSz="10426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593" algn="l" defTabSz="10426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275" y="739775"/>
            <a:ext cx="6588125" cy="3706813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>
                <a:solidFill>
                  <a:prstClr val="black"/>
                </a:solidFill>
              </a:rPr>
              <a:pPr eaLnBrk="1" hangingPunct="1"/>
              <a:t>6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7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96" y="1576"/>
            <a:ext cx="1344095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08221" y="3708627"/>
            <a:ext cx="11426508" cy="1620771"/>
          </a:xfrm>
        </p:spPr>
        <p:txBody>
          <a:bodyPr>
            <a:normAutofit/>
          </a:bodyPr>
          <a:lstStyle>
            <a:lvl1pPr>
              <a:defRPr sz="7165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16444" y="5364808"/>
            <a:ext cx="9410065" cy="1932323"/>
          </a:xfrm>
        </p:spPr>
        <p:txBody>
          <a:bodyPr>
            <a:normAutofit/>
          </a:bodyPr>
          <a:lstStyle>
            <a:lvl1pPr marL="0" indent="0" algn="ctr">
              <a:buNone/>
              <a:defRPr sz="4023" b="0">
                <a:solidFill>
                  <a:schemeClr val="bg1"/>
                </a:solidFill>
                <a:latin typeface="+mj-lt"/>
              </a:defRPr>
            </a:lvl1pPr>
            <a:lvl2pPr marL="655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0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1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8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912" y="5292885"/>
            <a:ext cx="8065770" cy="624856"/>
          </a:xfrm>
        </p:spPr>
        <p:txBody>
          <a:bodyPr anchor="b"/>
          <a:lstStyle>
            <a:lvl1pPr algn="l">
              <a:defRPr sz="289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4912" y="675612"/>
            <a:ext cx="8065770" cy="4536758"/>
          </a:xfrm>
        </p:spPr>
        <p:txBody>
          <a:bodyPr/>
          <a:lstStyle>
            <a:lvl1pPr marL="0" indent="0">
              <a:buNone/>
              <a:defRPr sz="4651"/>
            </a:lvl1pPr>
            <a:lvl2pPr marL="655382" indent="0">
              <a:buNone/>
              <a:defRPr sz="4023"/>
            </a:lvl2pPr>
            <a:lvl3pPr marL="1310763" indent="0">
              <a:buNone/>
              <a:defRPr sz="3394"/>
            </a:lvl3pPr>
            <a:lvl4pPr marL="1966145" indent="0">
              <a:buNone/>
              <a:defRPr sz="2891"/>
            </a:lvl4pPr>
            <a:lvl5pPr marL="2621526" indent="0">
              <a:buNone/>
              <a:defRPr sz="2891"/>
            </a:lvl5pPr>
            <a:lvl6pPr marL="3276906" indent="0">
              <a:buNone/>
              <a:defRPr sz="2891"/>
            </a:lvl6pPr>
            <a:lvl7pPr marL="3932289" indent="0">
              <a:buNone/>
              <a:defRPr sz="2891"/>
            </a:lvl7pPr>
            <a:lvl8pPr marL="4587671" indent="0">
              <a:buNone/>
              <a:defRPr sz="2891"/>
            </a:lvl8pPr>
            <a:lvl9pPr marL="5243051" indent="0">
              <a:buNone/>
              <a:defRPr sz="2891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2011"/>
            </a:lvl1pPr>
            <a:lvl2pPr marL="655382" indent="0">
              <a:buNone/>
              <a:defRPr sz="1760"/>
            </a:lvl2pPr>
            <a:lvl3pPr marL="1310763" indent="0">
              <a:buNone/>
              <a:defRPr sz="1383"/>
            </a:lvl3pPr>
            <a:lvl4pPr marL="1966145" indent="0">
              <a:buNone/>
              <a:defRPr sz="1257"/>
            </a:lvl4pPr>
            <a:lvl5pPr marL="2621526" indent="0">
              <a:buNone/>
              <a:defRPr sz="1257"/>
            </a:lvl5pPr>
            <a:lvl6pPr marL="3276906" indent="0">
              <a:buNone/>
              <a:defRPr sz="1257"/>
            </a:lvl6pPr>
            <a:lvl7pPr marL="3932289" indent="0">
              <a:buNone/>
              <a:defRPr sz="1257"/>
            </a:lvl7pPr>
            <a:lvl8pPr marL="4587671" indent="0">
              <a:buNone/>
              <a:defRPr sz="1257"/>
            </a:lvl8pPr>
            <a:lvl9pPr marL="5243051" indent="0">
              <a:buNone/>
              <a:defRPr sz="125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398502" y="334305"/>
            <a:ext cx="3535777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86506" y="334305"/>
            <a:ext cx="10387946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" y="1759"/>
            <a:ext cx="13440615" cy="75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221" y="3708629"/>
            <a:ext cx="11426508" cy="1620771"/>
          </a:xfr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6443" y="5364808"/>
            <a:ext cx="9410065" cy="1932323"/>
          </a:xfrm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346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2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4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0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2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6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96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" y="1752"/>
            <a:ext cx="13440615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12250" y="5653447"/>
            <a:ext cx="1358298" cy="414821"/>
          </a:xfrm>
          <a:prstGeom prst="rect">
            <a:avLst/>
          </a:prstGeom>
          <a:noFill/>
        </p:spPr>
        <p:txBody>
          <a:bodyPr lIns="60664" tIns="30333" rIns="60664" bIns="30333"/>
          <a:lstStyle/>
          <a:p>
            <a:pPr defTabSz="5261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9396" y="1771654"/>
            <a:ext cx="10762430" cy="5324476"/>
          </a:xfrm>
        </p:spPr>
        <p:txBody>
          <a:bodyPr/>
          <a:lstStyle>
            <a:lvl1pPr marL="241190" indent="0">
              <a:buFontTx/>
              <a:buNone/>
              <a:defRPr b="1">
                <a:latin typeface="+mj-lt"/>
              </a:defRPr>
            </a:lvl1pPr>
            <a:lvl2pPr marL="239084" indent="2107">
              <a:defRPr>
                <a:latin typeface="+mj-lt"/>
              </a:defRPr>
            </a:lvl2pPr>
            <a:lvl3pPr marL="417081" indent="-172731">
              <a:tabLst/>
              <a:defRPr>
                <a:latin typeface="+mj-lt"/>
              </a:defRPr>
            </a:lvl3pPr>
            <a:lvl4pPr marL="0" indent="239084">
              <a:lnSpc>
                <a:spcPts val="1195"/>
              </a:lnSpc>
              <a:spcBef>
                <a:spcPts val="266"/>
              </a:spcBef>
              <a:defRPr>
                <a:latin typeface="+mj-lt"/>
              </a:defRPr>
            </a:lvl4pPr>
            <a:lvl5pPr>
              <a:lnSpc>
                <a:spcPts val="1195"/>
              </a:lnSpc>
              <a:spcBef>
                <a:spcPts val="26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09391" y="552456"/>
            <a:ext cx="10786691" cy="1219199"/>
          </a:xfrm>
        </p:spPr>
        <p:txBody>
          <a:bodyPr/>
          <a:lstStyle>
            <a:lvl1pPr marL="0" marR="0" indent="0" defTabSz="6920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5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4"/>
            <a:ext cx="13440617" cy="755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9396" y="1771654"/>
            <a:ext cx="10762430" cy="5324476"/>
          </a:xfrm>
        </p:spPr>
        <p:txBody>
          <a:bodyPr/>
          <a:lstStyle>
            <a:lvl1pPr marL="241190" indent="0">
              <a:buFontTx/>
              <a:buNone/>
              <a:defRPr b="1">
                <a:latin typeface="+mj-lt"/>
              </a:defRPr>
            </a:lvl1pPr>
            <a:lvl2pPr marL="241190" indent="0">
              <a:defRPr>
                <a:latin typeface="+mj-lt"/>
              </a:defRPr>
            </a:lvl2pPr>
            <a:lvl3pPr marL="417081" indent="-172731">
              <a:defRPr>
                <a:latin typeface="+mj-lt"/>
              </a:defRPr>
            </a:lvl3pPr>
            <a:lvl4pPr marL="0" indent="239084">
              <a:defRPr>
                <a:latin typeface="+mj-lt"/>
              </a:defRPr>
            </a:lvl4pPr>
            <a:lvl5pPr marL="95212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08349" y="552456"/>
            <a:ext cx="10787734" cy="1219199"/>
          </a:xfrm>
        </p:spPr>
        <p:txBody>
          <a:bodyPr/>
          <a:lstStyle>
            <a:lvl1pPr marL="0" marR="0" indent="0" defTabSz="6920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69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8"/>
            <a:ext cx="13440617" cy="75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396" y="1116338"/>
            <a:ext cx="10762430" cy="2232249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9396" y="3781429"/>
            <a:ext cx="10762430" cy="3314700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60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920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3802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8403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3004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7605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42206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680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75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" y="1752"/>
            <a:ext cx="13440615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391" y="552454"/>
            <a:ext cx="10786691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09392" y="1771654"/>
            <a:ext cx="5323026" cy="517733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37579" y="1771654"/>
            <a:ext cx="5358505" cy="517733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44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388" y="552453"/>
            <a:ext cx="1156141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9392" y="1771651"/>
            <a:ext cx="5402397" cy="6262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6009" indent="0">
              <a:buNone/>
              <a:defRPr sz="1500" b="1"/>
            </a:lvl2pPr>
            <a:lvl3pPr marL="692019" indent="0">
              <a:buNone/>
              <a:defRPr sz="1300" b="1"/>
            </a:lvl3pPr>
            <a:lvl4pPr marL="1038029" indent="0">
              <a:buNone/>
              <a:defRPr sz="1200" b="1"/>
            </a:lvl4pPr>
            <a:lvl5pPr marL="1384039" indent="0">
              <a:buNone/>
              <a:defRPr sz="1200" b="1"/>
            </a:lvl5pPr>
            <a:lvl6pPr marL="1730047" indent="0">
              <a:buNone/>
              <a:defRPr sz="1200" b="1"/>
            </a:lvl6pPr>
            <a:lvl7pPr marL="2076058" indent="0">
              <a:buNone/>
              <a:defRPr sz="1200" b="1"/>
            </a:lvl7pPr>
            <a:lvl8pPr marL="2422066" indent="0">
              <a:buNone/>
              <a:defRPr sz="1200" b="1"/>
            </a:lvl8pPr>
            <a:lvl9pPr marL="2768076" indent="0">
              <a:buNone/>
              <a:defRPr sz="12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09392" y="2397901"/>
            <a:ext cx="5402397" cy="469822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21477" y="1771651"/>
            <a:ext cx="5274604" cy="6262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6009" indent="0">
              <a:buNone/>
              <a:defRPr sz="1500" b="1"/>
            </a:lvl2pPr>
            <a:lvl3pPr marL="692019" indent="0">
              <a:buNone/>
              <a:defRPr sz="1300" b="1"/>
            </a:lvl3pPr>
            <a:lvl4pPr marL="1038029" indent="0">
              <a:buNone/>
              <a:defRPr sz="1200" b="1"/>
            </a:lvl4pPr>
            <a:lvl5pPr marL="1384039" indent="0">
              <a:buNone/>
              <a:defRPr sz="1200" b="1"/>
            </a:lvl5pPr>
            <a:lvl6pPr marL="1730047" indent="0">
              <a:buNone/>
              <a:defRPr sz="1200" b="1"/>
            </a:lvl6pPr>
            <a:lvl7pPr marL="2076058" indent="0">
              <a:buNone/>
              <a:defRPr sz="1200" b="1"/>
            </a:lvl7pPr>
            <a:lvl8pPr marL="2422066" indent="0">
              <a:buNone/>
              <a:defRPr sz="1200" b="1"/>
            </a:lvl8pPr>
            <a:lvl9pPr marL="2768076" indent="0">
              <a:buNone/>
              <a:defRPr sz="12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721477" y="2412479"/>
            <a:ext cx="5274604" cy="468364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412FB-C536-43A7-9917-30AFB6C335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17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" y="1752"/>
            <a:ext cx="13440615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391" y="552454"/>
            <a:ext cx="1156141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DDACF-AF9F-4D45-9D37-BA9250E2A6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6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99" y="2111"/>
            <a:ext cx="13440955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9391" y="1771654"/>
            <a:ext cx="10762430" cy="5324476"/>
          </a:xfrm>
        </p:spPr>
        <p:txBody>
          <a:bodyPr/>
          <a:lstStyle>
            <a:lvl1pPr marL="456843" indent="0">
              <a:buFontTx/>
              <a:buNone/>
              <a:defRPr b="1">
                <a:latin typeface="+mj-lt"/>
              </a:defRPr>
            </a:lvl1pPr>
            <a:lvl2pPr marL="452851" indent="3991">
              <a:defRPr>
                <a:latin typeface="+mj-lt"/>
              </a:defRPr>
            </a:lvl2pPr>
            <a:lvl3pPr marL="789997" indent="-327170">
              <a:tabLst/>
              <a:defRPr>
                <a:latin typeface="+mj-lt"/>
              </a:defRPr>
            </a:lvl3pPr>
            <a:lvl4pPr marL="0" indent="452851">
              <a:lnSpc>
                <a:spcPts val="2263"/>
              </a:lnSpc>
              <a:spcBef>
                <a:spcPts val="503"/>
              </a:spcBef>
              <a:defRPr>
                <a:latin typeface="+mj-lt"/>
              </a:defRPr>
            </a:lvl4pPr>
            <a:lvl5pPr>
              <a:lnSpc>
                <a:spcPts val="2263"/>
              </a:lnSpc>
              <a:spcBef>
                <a:spcPts val="50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712984" y="5652841"/>
            <a:ext cx="1357847" cy="415498"/>
          </a:xfrm>
          <a:prstGeom prst="rect">
            <a:avLst/>
          </a:prstGeom>
          <a:noFill/>
        </p:spPr>
        <p:txBody>
          <a:bodyPr wrap="square" lIns="114911" tIns="57456" rIns="114911" bIns="57456" rtlCol="0">
            <a:noAutofit/>
          </a:bodyPr>
          <a:lstStyle/>
          <a:p>
            <a:endParaRPr lang="ru-RU" sz="264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209388" y="552455"/>
            <a:ext cx="10786691" cy="1219199"/>
          </a:xfrm>
        </p:spPr>
        <p:txBody>
          <a:bodyPr/>
          <a:lstStyle>
            <a:lvl1pPr marL="0" marR="0" indent="0" defTabSz="1310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788"/>
            </a:lvl1pPr>
          </a:lstStyle>
          <a:p>
            <a:pPr marL="0" marR="0" lvl="0" indent="0" defTabSz="1310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6034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0C3F0-AB52-48BB-B3E5-6F82E4D6C5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042648" y="6474337"/>
            <a:ext cx="833185" cy="721120"/>
          </a:xfrm>
        </p:spPr>
        <p:txBody>
          <a:bodyPr/>
          <a:lstStyle>
            <a:lvl1pPr algn="ctr">
              <a:defRPr sz="18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8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56" y="301051"/>
            <a:ext cx="4422638" cy="128121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5822" y="301058"/>
            <a:ext cx="7514984" cy="64533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156" y="1582269"/>
            <a:ext cx="4422638" cy="5172114"/>
          </a:xfrm>
        </p:spPr>
        <p:txBody>
          <a:bodyPr/>
          <a:lstStyle>
            <a:lvl1pPr marL="0" indent="0">
              <a:buNone/>
              <a:defRPr sz="1000"/>
            </a:lvl1pPr>
            <a:lvl2pPr marL="346009" indent="0">
              <a:buNone/>
              <a:defRPr sz="900"/>
            </a:lvl2pPr>
            <a:lvl3pPr marL="692019" indent="0">
              <a:buNone/>
              <a:defRPr sz="700"/>
            </a:lvl3pPr>
            <a:lvl4pPr marL="1038029" indent="0">
              <a:buNone/>
              <a:defRPr sz="700"/>
            </a:lvl4pPr>
            <a:lvl5pPr marL="1384039" indent="0">
              <a:buNone/>
              <a:defRPr sz="700"/>
            </a:lvl5pPr>
            <a:lvl6pPr marL="1730047" indent="0">
              <a:buNone/>
              <a:defRPr sz="700"/>
            </a:lvl6pPr>
            <a:lvl7pPr marL="2076058" indent="0">
              <a:buNone/>
              <a:defRPr sz="700"/>
            </a:lvl7pPr>
            <a:lvl8pPr marL="2422066" indent="0">
              <a:buNone/>
              <a:defRPr sz="700"/>
            </a:lvl8pPr>
            <a:lvl9pPr marL="2768076" indent="0">
              <a:buNone/>
              <a:defRPr sz="7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DF4DC-37D0-4B16-9447-B2C56A6E15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90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912" y="5292884"/>
            <a:ext cx="8065770" cy="62485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4912" y="675614"/>
            <a:ext cx="8065770" cy="453675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6009" indent="0">
              <a:buNone/>
              <a:defRPr sz="2100"/>
            </a:lvl2pPr>
            <a:lvl3pPr marL="692019" indent="0">
              <a:buNone/>
              <a:defRPr sz="1800"/>
            </a:lvl3pPr>
            <a:lvl4pPr marL="1038029" indent="0">
              <a:buNone/>
              <a:defRPr sz="1500"/>
            </a:lvl4pPr>
            <a:lvl5pPr marL="1384039" indent="0">
              <a:buNone/>
              <a:defRPr sz="1500"/>
            </a:lvl5pPr>
            <a:lvl6pPr marL="1730047" indent="0">
              <a:buNone/>
              <a:defRPr sz="1500"/>
            </a:lvl6pPr>
            <a:lvl7pPr marL="2076058" indent="0">
              <a:buNone/>
              <a:defRPr sz="1500"/>
            </a:lvl7pPr>
            <a:lvl8pPr marL="2422066" indent="0">
              <a:buNone/>
              <a:defRPr sz="1500"/>
            </a:lvl8pPr>
            <a:lvl9pPr marL="2768076" indent="0">
              <a:buNone/>
              <a:defRPr sz="15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4912" y="5917740"/>
            <a:ext cx="8065770" cy="887397"/>
          </a:xfrm>
        </p:spPr>
        <p:txBody>
          <a:bodyPr/>
          <a:lstStyle>
            <a:lvl1pPr marL="0" indent="0">
              <a:buNone/>
              <a:defRPr sz="1000"/>
            </a:lvl1pPr>
            <a:lvl2pPr marL="346009" indent="0">
              <a:buNone/>
              <a:defRPr sz="900"/>
            </a:lvl2pPr>
            <a:lvl3pPr marL="692019" indent="0">
              <a:buNone/>
              <a:defRPr sz="700"/>
            </a:lvl3pPr>
            <a:lvl4pPr marL="1038029" indent="0">
              <a:buNone/>
              <a:defRPr sz="700"/>
            </a:lvl4pPr>
            <a:lvl5pPr marL="1384039" indent="0">
              <a:buNone/>
              <a:defRPr sz="700"/>
            </a:lvl5pPr>
            <a:lvl6pPr marL="1730047" indent="0">
              <a:buNone/>
              <a:defRPr sz="700"/>
            </a:lvl6pPr>
            <a:lvl7pPr marL="2076058" indent="0">
              <a:buNone/>
              <a:defRPr sz="700"/>
            </a:lvl7pPr>
            <a:lvl8pPr marL="2422066" indent="0">
              <a:buNone/>
              <a:defRPr sz="700"/>
            </a:lvl8pPr>
            <a:lvl9pPr marL="2768076" indent="0">
              <a:buNone/>
              <a:defRPr sz="7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C449E-AC13-4158-9792-A90D0029A1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05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461A8B-C801-41C4-B279-4A3DA2C204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84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398508" y="334307"/>
            <a:ext cx="3535777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86507" y="334307"/>
            <a:ext cx="10387947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A25068-0DFB-4277-98F5-01F874E422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47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4FD6-1041-4C8F-9184-317BA23E52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2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522"/>
            <a:ext cx="13440955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9391" y="1771654"/>
            <a:ext cx="10762430" cy="5324476"/>
          </a:xfrm>
        </p:spPr>
        <p:txBody>
          <a:bodyPr/>
          <a:lstStyle>
            <a:lvl1pPr marL="456843" indent="0">
              <a:buFontTx/>
              <a:buNone/>
              <a:defRPr b="1">
                <a:latin typeface="+mj-lt"/>
              </a:defRPr>
            </a:lvl1pPr>
            <a:lvl2pPr marL="456843" indent="0">
              <a:defRPr>
                <a:latin typeface="+mj-lt"/>
              </a:defRPr>
            </a:lvl2pPr>
            <a:lvl3pPr marL="789997" indent="-327170">
              <a:defRPr>
                <a:latin typeface="+mj-lt"/>
              </a:defRPr>
            </a:lvl3pPr>
            <a:lvl4pPr marL="0" indent="452851">
              <a:defRPr>
                <a:latin typeface="+mj-lt"/>
              </a:defRPr>
            </a:lvl4pPr>
            <a:lvl5pPr marL="180342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08347" y="552455"/>
            <a:ext cx="10787734" cy="1219199"/>
          </a:xfrm>
        </p:spPr>
        <p:txBody>
          <a:bodyPr/>
          <a:lstStyle>
            <a:lvl1pPr marL="0" marR="0" indent="0" defTabSz="1310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788"/>
            </a:lvl1pPr>
          </a:lstStyle>
          <a:p>
            <a:pPr marL="0" marR="0" lvl="0" indent="0" defTabSz="1310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6034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4"/>
            <a:ext cx="13440955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391" y="1116335"/>
            <a:ext cx="10762430" cy="2232248"/>
          </a:xfrm>
        </p:spPr>
        <p:txBody>
          <a:bodyPr anchor="t"/>
          <a:lstStyle>
            <a:lvl1pPr algn="l">
              <a:defRPr sz="5783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9391" y="3781426"/>
            <a:ext cx="10762430" cy="3314700"/>
          </a:xfrm>
        </p:spPr>
        <p:txBody>
          <a:bodyPr anchor="t"/>
          <a:lstStyle>
            <a:lvl1pPr marL="0" indent="0">
              <a:buNone/>
              <a:defRPr sz="2891">
                <a:solidFill>
                  <a:schemeClr val="tx1">
                    <a:tint val="75000"/>
                  </a:schemeClr>
                </a:solidFill>
              </a:defRPr>
            </a:lvl1pPr>
            <a:lvl2pPr marL="655382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10763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3pPr>
            <a:lvl4pPr marL="1966145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4pPr>
            <a:lvl5pPr marL="2621526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5pPr>
            <a:lvl6pPr marL="3276906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6pPr>
            <a:lvl7pPr marL="3932289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7pPr>
            <a:lvl8pPr marL="4587671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8pPr>
            <a:lvl9pPr marL="5243051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99" y="2111"/>
            <a:ext cx="13440955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388" y="552452"/>
            <a:ext cx="10786691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09388" y="1771650"/>
            <a:ext cx="5323026" cy="5177334"/>
          </a:xfrm>
        </p:spPr>
        <p:txBody>
          <a:bodyPr/>
          <a:lstStyle>
            <a:lvl1pPr>
              <a:defRPr sz="4023"/>
            </a:lvl1pPr>
            <a:lvl2pPr>
              <a:defRPr sz="3394"/>
            </a:lvl2pPr>
            <a:lvl3pPr>
              <a:defRPr sz="2891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37576" y="1771650"/>
            <a:ext cx="5358505" cy="5177334"/>
          </a:xfrm>
        </p:spPr>
        <p:txBody>
          <a:bodyPr/>
          <a:lstStyle>
            <a:lvl1pPr>
              <a:defRPr sz="4023"/>
            </a:lvl1pPr>
            <a:lvl2pPr>
              <a:defRPr sz="3394"/>
            </a:lvl2pPr>
            <a:lvl3pPr>
              <a:defRPr sz="2891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388" y="552450"/>
            <a:ext cx="1156141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9392" y="1771651"/>
            <a:ext cx="5402397" cy="626249"/>
          </a:xfrm>
        </p:spPr>
        <p:txBody>
          <a:bodyPr anchor="b"/>
          <a:lstStyle>
            <a:lvl1pPr marL="0" indent="0">
              <a:buNone/>
              <a:defRPr sz="3394" b="1"/>
            </a:lvl1pPr>
            <a:lvl2pPr marL="655382" indent="0">
              <a:buNone/>
              <a:defRPr sz="2891" b="1"/>
            </a:lvl2pPr>
            <a:lvl3pPr marL="1310763" indent="0">
              <a:buNone/>
              <a:defRPr sz="2640" b="1"/>
            </a:lvl3pPr>
            <a:lvl4pPr marL="1966145" indent="0">
              <a:buNone/>
              <a:defRPr sz="2263" b="1"/>
            </a:lvl4pPr>
            <a:lvl5pPr marL="2621526" indent="0">
              <a:buNone/>
              <a:defRPr sz="2263" b="1"/>
            </a:lvl5pPr>
            <a:lvl6pPr marL="3276906" indent="0">
              <a:buNone/>
              <a:defRPr sz="2263" b="1"/>
            </a:lvl6pPr>
            <a:lvl7pPr marL="3932289" indent="0">
              <a:buNone/>
              <a:defRPr sz="2263" b="1"/>
            </a:lvl7pPr>
            <a:lvl8pPr marL="4587671" indent="0">
              <a:buNone/>
              <a:defRPr sz="2263" b="1"/>
            </a:lvl8pPr>
            <a:lvl9pPr marL="5243051" indent="0">
              <a:buNone/>
              <a:defRPr sz="226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09392" y="2397901"/>
            <a:ext cx="5402397" cy="4698224"/>
          </a:xfrm>
        </p:spPr>
        <p:txBody>
          <a:bodyPr/>
          <a:lstStyle>
            <a:lvl1pPr>
              <a:defRPr sz="3394"/>
            </a:lvl1pPr>
            <a:lvl2pPr>
              <a:defRPr sz="2891"/>
            </a:lvl2pPr>
            <a:lvl3pPr>
              <a:defRPr sz="2640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21480" y="1771651"/>
            <a:ext cx="5274601" cy="626249"/>
          </a:xfrm>
        </p:spPr>
        <p:txBody>
          <a:bodyPr anchor="b"/>
          <a:lstStyle>
            <a:lvl1pPr marL="0" indent="0">
              <a:buNone/>
              <a:defRPr sz="3394" b="1"/>
            </a:lvl1pPr>
            <a:lvl2pPr marL="655382" indent="0">
              <a:buNone/>
              <a:defRPr sz="2891" b="1"/>
            </a:lvl2pPr>
            <a:lvl3pPr marL="1310763" indent="0">
              <a:buNone/>
              <a:defRPr sz="2640" b="1"/>
            </a:lvl3pPr>
            <a:lvl4pPr marL="1966145" indent="0">
              <a:buNone/>
              <a:defRPr sz="2263" b="1"/>
            </a:lvl4pPr>
            <a:lvl5pPr marL="2621526" indent="0">
              <a:buNone/>
              <a:defRPr sz="2263" b="1"/>
            </a:lvl5pPr>
            <a:lvl6pPr marL="3276906" indent="0">
              <a:buNone/>
              <a:defRPr sz="2263" b="1"/>
            </a:lvl6pPr>
            <a:lvl7pPr marL="3932289" indent="0">
              <a:buNone/>
              <a:defRPr sz="2263" b="1"/>
            </a:lvl7pPr>
            <a:lvl8pPr marL="4587671" indent="0">
              <a:buNone/>
              <a:defRPr sz="2263" b="1"/>
            </a:lvl8pPr>
            <a:lvl9pPr marL="5243051" indent="0">
              <a:buNone/>
              <a:defRPr sz="226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721480" y="2412479"/>
            <a:ext cx="5274601" cy="4683646"/>
          </a:xfrm>
        </p:spPr>
        <p:txBody>
          <a:bodyPr/>
          <a:lstStyle>
            <a:lvl1pPr>
              <a:defRPr sz="3394"/>
            </a:lvl1pPr>
            <a:lvl2pPr>
              <a:defRPr sz="2891"/>
            </a:lvl2pPr>
            <a:lvl3pPr>
              <a:defRPr sz="2640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99" y="2111"/>
            <a:ext cx="13440955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388" y="552452"/>
            <a:ext cx="1156141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041978" y="6474804"/>
            <a:ext cx="834199" cy="720080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3394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53" y="301052"/>
            <a:ext cx="4422638" cy="1281213"/>
          </a:xfrm>
        </p:spPr>
        <p:txBody>
          <a:bodyPr anchor="b"/>
          <a:lstStyle>
            <a:lvl1pPr algn="l">
              <a:defRPr sz="289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5820" y="301051"/>
            <a:ext cx="7514982" cy="6453327"/>
          </a:xfrm>
        </p:spPr>
        <p:txBody>
          <a:bodyPr/>
          <a:lstStyle>
            <a:lvl1pPr>
              <a:defRPr sz="4651"/>
            </a:lvl1pPr>
            <a:lvl2pPr>
              <a:defRPr sz="4023"/>
            </a:lvl2pPr>
            <a:lvl3pPr>
              <a:defRPr sz="3394"/>
            </a:lvl3pPr>
            <a:lvl4pPr>
              <a:defRPr sz="2891"/>
            </a:lvl4pPr>
            <a:lvl5pPr>
              <a:defRPr sz="2891"/>
            </a:lvl5pPr>
            <a:lvl6pPr>
              <a:defRPr sz="2891"/>
            </a:lvl6pPr>
            <a:lvl7pPr>
              <a:defRPr sz="2891"/>
            </a:lvl7pPr>
            <a:lvl8pPr>
              <a:defRPr sz="2891"/>
            </a:lvl8pPr>
            <a:lvl9pPr>
              <a:defRPr sz="289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153" y="1582265"/>
            <a:ext cx="4422638" cy="5172114"/>
          </a:xfrm>
        </p:spPr>
        <p:txBody>
          <a:bodyPr/>
          <a:lstStyle>
            <a:lvl1pPr marL="0" indent="0">
              <a:buNone/>
              <a:defRPr sz="2011"/>
            </a:lvl1pPr>
            <a:lvl2pPr marL="655382" indent="0">
              <a:buNone/>
              <a:defRPr sz="1760"/>
            </a:lvl2pPr>
            <a:lvl3pPr marL="1310763" indent="0">
              <a:buNone/>
              <a:defRPr sz="1383"/>
            </a:lvl3pPr>
            <a:lvl4pPr marL="1966145" indent="0">
              <a:buNone/>
              <a:defRPr sz="1257"/>
            </a:lvl4pPr>
            <a:lvl5pPr marL="2621526" indent="0">
              <a:buNone/>
              <a:defRPr sz="1257"/>
            </a:lvl5pPr>
            <a:lvl6pPr marL="3276906" indent="0">
              <a:buNone/>
              <a:defRPr sz="1257"/>
            </a:lvl6pPr>
            <a:lvl7pPr marL="3932289" indent="0">
              <a:buNone/>
              <a:defRPr sz="1257"/>
            </a:lvl7pPr>
            <a:lvl8pPr marL="4587671" indent="0">
              <a:buNone/>
              <a:defRPr sz="1257"/>
            </a:lvl8pPr>
            <a:lvl9pPr marL="5243051" indent="0">
              <a:buNone/>
              <a:defRPr sz="125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570" y="540273"/>
            <a:ext cx="10796513" cy="1224137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9570" y="1764296"/>
            <a:ext cx="10796513" cy="533183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2151" y="7008174"/>
            <a:ext cx="3136688" cy="402568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3012" y="7008174"/>
            <a:ext cx="4256934" cy="402568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237557" y="6660952"/>
            <a:ext cx="911063" cy="69662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3017"/>
              </a:lnSpc>
              <a:defRPr sz="3394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310763" rtl="0" eaLnBrk="1" latinLnBrk="0" hangingPunct="1">
        <a:lnSpc>
          <a:spcPts val="6534"/>
        </a:lnSpc>
        <a:spcBef>
          <a:spcPct val="0"/>
        </a:spcBef>
        <a:buNone/>
        <a:defRPr sz="528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456843" indent="0" algn="l" defTabSz="1310763" rtl="0" eaLnBrk="1" latinLnBrk="0" hangingPunct="1">
        <a:spcBef>
          <a:spcPct val="20000"/>
        </a:spcBef>
        <a:buFont typeface="+mj-lt"/>
        <a:buNone/>
        <a:defRPr sz="4651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456843" indent="0" algn="l" defTabSz="1310763" rtl="0" eaLnBrk="1" latinLnBrk="0" hangingPunct="1">
        <a:spcBef>
          <a:spcPct val="20000"/>
        </a:spcBef>
        <a:buFont typeface="Arial" pitchFamily="34" charset="0"/>
        <a:buNone/>
        <a:defRPr sz="3017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895730" indent="-327170" algn="l" defTabSz="1310763" rtl="0" eaLnBrk="1" latinLnBrk="0" hangingPunct="1">
        <a:spcBef>
          <a:spcPct val="20000"/>
        </a:spcBef>
        <a:buFont typeface="Arial" pitchFamily="34" charset="0"/>
        <a:buChar char="•"/>
        <a:defRPr sz="3017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452851" algn="just" defTabSz="1310763" rtl="0" eaLnBrk="1" latinLnBrk="0" hangingPunct="1">
        <a:lnSpc>
          <a:spcPts val="2263"/>
        </a:lnSpc>
        <a:spcBef>
          <a:spcPts val="503"/>
        </a:spcBef>
        <a:buFont typeface="Arial" pitchFamily="34" charset="0"/>
        <a:buNone/>
        <a:tabLst/>
        <a:defRPr sz="2011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803427" indent="0" algn="l" defTabSz="1310763" rtl="0" eaLnBrk="1" latinLnBrk="0" hangingPunct="1">
        <a:lnSpc>
          <a:spcPts val="2263"/>
        </a:lnSpc>
        <a:spcBef>
          <a:spcPts val="503"/>
        </a:spcBef>
        <a:buFont typeface="Arial" pitchFamily="34" charset="0"/>
        <a:buNone/>
        <a:defRPr sz="176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3604598" indent="-327691" algn="l" defTabSz="1310763" rtl="0" eaLnBrk="1" latinLnBrk="0" hangingPunct="1">
        <a:spcBef>
          <a:spcPct val="20000"/>
        </a:spcBef>
        <a:buFont typeface="Arial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6pPr>
      <a:lvl7pPr marL="4259979" indent="-327691" algn="l" defTabSz="1310763" rtl="0" eaLnBrk="1" latinLnBrk="0" hangingPunct="1">
        <a:spcBef>
          <a:spcPct val="20000"/>
        </a:spcBef>
        <a:buFont typeface="Arial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7pPr>
      <a:lvl8pPr marL="4915362" indent="-327691" algn="l" defTabSz="1310763" rtl="0" eaLnBrk="1" latinLnBrk="0" hangingPunct="1">
        <a:spcBef>
          <a:spcPct val="20000"/>
        </a:spcBef>
        <a:buFont typeface="Arial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8pPr>
      <a:lvl9pPr marL="5570743" indent="-327691" algn="l" defTabSz="1310763" rtl="0" eaLnBrk="1" latinLnBrk="0" hangingPunct="1">
        <a:spcBef>
          <a:spcPct val="20000"/>
        </a:spcBef>
        <a:buFont typeface="Arial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10763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55382" algn="l" defTabSz="1310763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10763" algn="l" defTabSz="1310763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966145" algn="l" defTabSz="1310763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21526" algn="l" defTabSz="1310763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276906" algn="l" defTabSz="1310763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3932289" algn="l" defTabSz="1310763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587671" algn="l" defTabSz="1310763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243051" algn="l" defTabSz="1310763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1199600" y="540844"/>
            <a:ext cx="10796369" cy="12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211" tIns="52605" rIns="105211" bIns="526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1199600" y="1764296"/>
            <a:ext cx="10796369" cy="533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211" tIns="52605" rIns="105211" bIns="52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2148" y="7008174"/>
            <a:ext cx="3136688" cy="402568"/>
          </a:xfrm>
          <a:prstGeom prst="rect">
            <a:avLst/>
          </a:prstGeom>
        </p:spPr>
        <p:txBody>
          <a:bodyPr vert="horz" lIns="105211" tIns="52605" rIns="105211" bIns="5260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6143"/>
            <a:fld id="{B5C26BAF-8264-4939-8E2A-D43E9C213F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26143"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3008" y="7008174"/>
            <a:ext cx="4256934" cy="402568"/>
          </a:xfrm>
          <a:prstGeom prst="rect">
            <a:avLst/>
          </a:prstGeom>
        </p:spPr>
        <p:txBody>
          <a:bodyPr vert="horz" lIns="105211" tIns="52605" rIns="105211" bIns="5260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614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238689" y="6661621"/>
            <a:ext cx="910200" cy="696617"/>
          </a:xfrm>
          <a:prstGeom prst="rect">
            <a:avLst/>
          </a:prstGeom>
        </p:spPr>
        <p:txBody>
          <a:bodyPr vert="horz" lIns="105211" tIns="52605" rIns="105211" bIns="52605" rtlCol="0" anchor="ctr">
            <a:normAutofit/>
          </a:bodyPr>
          <a:lstStyle>
            <a:lvl1pPr algn="ctr">
              <a:lnSpc>
                <a:spcPts val="1592"/>
              </a:lnSpc>
              <a:defRPr sz="1800" smtClean="0">
                <a:solidFill>
                  <a:schemeClr val="bg1"/>
                </a:solidFill>
              </a:defRPr>
            </a:lvl1pPr>
          </a:lstStyle>
          <a:p>
            <a:pPr defTabSz="526143"/>
            <a:fld id="{D57E3FE5-A9B2-4740-BCFC-E5DFD07173BA}" type="slidenum">
              <a:rPr lang="en-US">
                <a:solidFill>
                  <a:prstClr val="white"/>
                </a:solidFill>
              </a:rPr>
              <a:pPr defTabSz="526143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defTabSz="690940" rtl="0" eaLnBrk="1" fontAlgn="base" hangingPunct="1">
        <a:lnSpc>
          <a:spcPts val="3453"/>
        </a:lnSpc>
        <a:spcBef>
          <a:spcPct val="0"/>
        </a:spcBef>
        <a:spcAft>
          <a:spcPct val="0"/>
        </a:spcAft>
        <a:defRPr sz="2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690940" rtl="0" eaLnBrk="1" fontAlgn="base" hangingPunct="1">
        <a:lnSpc>
          <a:spcPts val="3453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Arial" pitchFamily="34" charset="0"/>
        </a:defRPr>
      </a:lvl2pPr>
      <a:lvl3pPr algn="l" defTabSz="690940" rtl="0" eaLnBrk="1" fontAlgn="base" hangingPunct="1">
        <a:lnSpc>
          <a:spcPts val="3453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Arial" pitchFamily="34" charset="0"/>
        </a:defRPr>
      </a:lvl3pPr>
      <a:lvl4pPr algn="l" defTabSz="690940" rtl="0" eaLnBrk="1" fontAlgn="base" hangingPunct="1">
        <a:lnSpc>
          <a:spcPts val="3453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Arial" pitchFamily="34" charset="0"/>
        </a:defRPr>
      </a:lvl4pPr>
      <a:lvl5pPr algn="l" defTabSz="690940" rtl="0" eaLnBrk="1" fontAlgn="base" hangingPunct="1">
        <a:lnSpc>
          <a:spcPts val="3453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Arial" pitchFamily="34" charset="0"/>
        </a:defRPr>
      </a:lvl5pPr>
      <a:lvl6pPr marL="346070" algn="l" defTabSz="690940" rtl="0" eaLnBrk="1" fontAlgn="base" hangingPunct="1">
        <a:lnSpc>
          <a:spcPts val="3453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Arial" pitchFamily="34" charset="0"/>
        </a:defRPr>
      </a:lvl6pPr>
      <a:lvl7pPr marL="692142" algn="l" defTabSz="690940" rtl="0" eaLnBrk="1" fontAlgn="base" hangingPunct="1">
        <a:lnSpc>
          <a:spcPts val="3453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Arial" pitchFamily="34" charset="0"/>
        </a:defRPr>
      </a:lvl7pPr>
      <a:lvl8pPr marL="1038213" algn="l" defTabSz="690940" rtl="0" eaLnBrk="1" fontAlgn="base" hangingPunct="1">
        <a:lnSpc>
          <a:spcPts val="3453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Arial" pitchFamily="34" charset="0"/>
        </a:defRPr>
      </a:lvl8pPr>
      <a:lvl9pPr marL="1384283" algn="l" defTabSz="690940" rtl="0" eaLnBrk="1" fontAlgn="base" hangingPunct="1">
        <a:lnSpc>
          <a:spcPts val="3453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Arial" pitchFamily="34" charset="0"/>
        </a:defRPr>
      </a:lvl9pPr>
    </p:titleStyle>
    <p:bodyStyle>
      <a:lvl1pPr marL="240328" algn="l" defTabSz="690940" rtl="0" eaLnBrk="1" fontAlgn="base" hangingPunct="1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40328" algn="l" defTabSz="69094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2pPr>
      <a:lvl3pPr marL="472242" indent="-171834" algn="l" defTabSz="69094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37924" algn="just" defTabSz="690940" rtl="0" eaLnBrk="1" fontAlgn="base" hangingPunct="1">
        <a:lnSpc>
          <a:spcPts val="1192"/>
        </a:lnSpc>
        <a:spcBef>
          <a:spcPts val="266"/>
        </a:spcBef>
        <a:spcAft>
          <a:spcPct val="0"/>
        </a:spcAft>
        <a:buFont typeface="Arial" pitchFamily="34" charset="0"/>
        <a:defRPr sz="1000" kern="1200">
          <a:solidFill>
            <a:srgbClr val="504F53"/>
          </a:solidFill>
          <a:latin typeface="+mj-lt"/>
          <a:ea typeface="+mn-ea"/>
          <a:cs typeface="+mn-cs"/>
        </a:defRPr>
      </a:lvl4pPr>
      <a:lvl5pPr marL="951694" algn="l" defTabSz="690940" rtl="0" eaLnBrk="1" fontAlgn="base" hangingPunct="1">
        <a:lnSpc>
          <a:spcPts val="1192"/>
        </a:lnSpc>
        <a:spcBef>
          <a:spcPts val="266"/>
        </a:spcBef>
        <a:spcAft>
          <a:spcPct val="0"/>
        </a:spcAft>
        <a:buFont typeface="Arial" pitchFamily="34" charset="0"/>
        <a:defRPr sz="900" kern="1200">
          <a:solidFill>
            <a:srgbClr val="8D8C90"/>
          </a:solidFill>
          <a:latin typeface="+mj-lt"/>
          <a:ea typeface="+mn-ea"/>
          <a:cs typeface="+mn-cs"/>
        </a:defRPr>
      </a:lvl5pPr>
      <a:lvl6pPr marL="1903052" indent="-173004" algn="l" defTabSz="69201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49062" indent="-173004" algn="l" defTabSz="69201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5072" indent="-173004" algn="l" defTabSz="69201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1082" indent="-173004" algn="l" defTabSz="69201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920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6009" algn="l" defTabSz="6920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92019" algn="l" defTabSz="6920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38029" algn="l" defTabSz="6920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84039" algn="l" defTabSz="6920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30047" algn="l" defTabSz="6920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76058" algn="l" defTabSz="6920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22066" algn="l" defTabSz="6920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8076" algn="l" defTabSz="6920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1032843" y="2988543"/>
            <a:ext cx="11225417" cy="17123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5211" tIns="52605" rIns="105211" bIns="5260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РАССМОТРЕНИЕ ВОПРОСОВ ПРИМЕНЕНИЯ ККТ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567" y="5220072"/>
            <a:ext cx="6010122" cy="1344225"/>
          </a:xfrm>
          <a:prstGeom prst="rect">
            <a:avLst/>
          </a:prstGeom>
        </p:spPr>
        <p:txBody>
          <a:bodyPr vert="horz" wrap="square" lIns="153340" tIns="76670" rIns="153340" bIns="76670" rtlCol="0" anchor="ctr">
            <a:noAutofit/>
          </a:bodyPr>
          <a:lstStyle/>
          <a:p>
            <a:pPr defTabSz="1533397">
              <a:spcBef>
                <a:spcPct val="0"/>
              </a:spcBef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Батарин Алексей Алексеевич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1533397">
              <a:spcBef>
                <a:spcPct val="0"/>
              </a:spcBef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Начальник отдела</a:t>
            </a:r>
            <a:b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Управления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оперативного контроля </a:t>
            </a:r>
          </a:p>
        </p:txBody>
      </p:sp>
      <p:pic>
        <p:nvPicPr>
          <p:cNvPr id="4098" name="Picture 2" descr="C:\Users\Алексей\Desktop\emblema_nalogovaya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9" y="265559"/>
            <a:ext cx="249291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2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1176859" y="756295"/>
            <a:ext cx="11881320" cy="833025"/>
          </a:xfrm>
        </p:spPr>
        <p:txBody>
          <a:bodyPr>
            <a:noAutofit/>
          </a:bodyPr>
          <a:lstStyle/>
          <a:p>
            <a:pPr defTabSz="1533397"/>
            <a:r>
              <a:rPr lang="ru-RU" sz="2700" dirty="0" smtClean="0">
                <a:solidFill>
                  <a:schemeClr val="tx1"/>
                </a:solidFill>
              </a:rPr>
              <a:t>ДИСТАНЦИОННАЯ ТОРГОВЛЯ </a:t>
            </a:r>
            <a:r>
              <a:rPr lang="ru-RU" sz="2700" dirty="0" smtClean="0">
                <a:solidFill>
                  <a:srgbClr val="FF0000"/>
                </a:solidFill>
              </a:rPr>
              <a:t>ВНЕ</a:t>
            </a:r>
            <a:r>
              <a:rPr lang="ru-RU" sz="2700" dirty="0" smtClean="0">
                <a:solidFill>
                  <a:schemeClr val="tx1"/>
                </a:solidFill>
              </a:rPr>
              <a:t> СЕТИ «ИНТЕРНЕТ»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пункты 5</a:t>
            </a:r>
            <a:r>
              <a:rPr lang="ru-RU" sz="2700" baseline="30000" dirty="0" smtClean="0">
                <a:solidFill>
                  <a:schemeClr val="tx1"/>
                </a:solidFill>
              </a:rPr>
              <a:t>3</a:t>
            </a:r>
            <a:r>
              <a:rPr lang="ru-RU" sz="2700" dirty="0" smtClean="0">
                <a:solidFill>
                  <a:schemeClr val="tx1"/>
                </a:solidFill>
              </a:rPr>
              <a:t> и 5</a:t>
            </a:r>
            <a:r>
              <a:rPr lang="ru-RU" sz="2700" baseline="30000" dirty="0" smtClean="0">
                <a:solidFill>
                  <a:schemeClr val="tx1"/>
                </a:solidFill>
              </a:rPr>
              <a:t>4</a:t>
            </a:r>
            <a:r>
              <a:rPr lang="ru-RU" sz="2700" dirty="0" smtClean="0">
                <a:solidFill>
                  <a:schemeClr val="tx1"/>
                </a:solidFill>
              </a:rPr>
              <a:t> статьи 1</a:t>
            </a:r>
            <a:r>
              <a:rPr lang="ru-RU" sz="2700" baseline="30000" dirty="0" smtClean="0">
                <a:solidFill>
                  <a:schemeClr val="tx1"/>
                </a:solidFill>
              </a:rPr>
              <a:t>2</a:t>
            </a:r>
            <a:r>
              <a:rPr lang="ru-RU" sz="2700" dirty="0" smtClean="0">
                <a:solidFill>
                  <a:schemeClr val="tx1"/>
                </a:solidFill>
              </a:rPr>
              <a:t> Федерального закона от 22.05.2003 № 54-ФЗ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2237273" y="6660949"/>
            <a:ext cx="911013" cy="696627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63311811"/>
              </p:ext>
            </p:extLst>
          </p:nvPr>
        </p:nvGraphicFramePr>
        <p:xfrm>
          <a:off x="735276" y="1394950"/>
          <a:ext cx="11438589" cy="573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843" y="539196"/>
            <a:ext cx="4368617" cy="1263100"/>
          </a:xfrm>
          <a:prstGeom prst="rect">
            <a:avLst/>
          </a:prstGeom>
        </p:spPr>
        <p:txBody>
          <a:bodyPr vert="horz" wrap="none" lIns="153340" tIns="76670" rIns="153340" bIns="76670" rtlCol="0" anchor="ctr">
            <a:noAutofit/>
          </a:bodyPr>
          <a:lstStyle/>
          <a:p>
            <a:pPr defTabSz="1533397">
              <a:spcBef>
                <a:spcPct val="0"/>
              </a:spcBef>
            </a:pPr>
            <a:r>
              <a:rPr lang="ru-RU" sz="2900" b="1" dirty="0" smtClean="0"/>
              <a:t>ПЕРЕХОДНЫЕ ПОЛОЖЕНИЯ. ОТСРОЧКА </a:t>
            </a:r>
            <a:r>
              <a:rPr lang="ru-RU" sz="2900" b="1" i="1" u="sng" dirty="0">
                <a:solidFill>
                  <a:srgbClr val="FF0000"/>
                </a:solidFill>
              </a:rPr>
              <a:t>ДО </a:t>
            </a:r>
            <a:r>
              <a:rPr lang="ru-RU" sz="2900" b="1" i="1" u="sng" dirty="0" smtClean="0">
                <a:solidFill>
                  <a:srgbClr val="FF0000"/>
                </a:solidFill>
              </a:rPr>
              <a:t>1 </a:t>
            </a:r>
            <a:r>
              <a:rPr lang="ru-RU" sz="2900" b="1" i="1" u="sng" dirty="0">
                <a:solidFill>
                  <a:srgbClr val="FF0000"/>
                </a:solidFill>
              </a:rPr>
              <a:t>ИЮЛЯ </a:t>
            </a:r>
            <a:r>
              <a:rPr lang="ru-RU" sz="2900" b="1" i="1" u="sng" dirty="0" smtClean="0">
                <a:solidFill>
                  <a:srgbClr val="FF0000"/>
                </a:solidFill>
              </a:rPr>
              <a:t>2019 </a:t>
            </a:r>
            <a:r>
              <a:rPr lang="ru-RU" sz="2900" b="1" i="1" u="sng" dirty="0">
                <a:solidFill>
                  <a:srgbClr val="FF0000"/>
                </a:solidFill>
              </a:rPr>
              <a:t>ГОДА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 smtClean="0"/>
              <a:t>пункт 4 статьи 4 Федерального закона от 03.07.2018 </a:t>
            </a:r>
            <a:r>
              <a:rPr lang="ru-RU" sz="2900" b="1" dirty="0"/>
              <a:t>№ </a:t>
            </a:r>
            <a:r>
              <a:rPr lang="ru-RU" sz="2900" b="1" dirty="0" smtClean="0"/>
              <a:t>192-ФЗ</a:t>
            </a:r>
            <a:endParaRPr lang="ru-RU" sz="29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00928" y="4917780"/>
            <a:ext cx="1344295" cy="1344225"/>
          </a:xfrm>
          <a:prstGeom prst="rect">
            <a:avLst/>
          </a:prstGeom>
        </p:spPr>
        <p:txBody>
          <a:bodyPr vert="horz" wrap="none" lIns="153340" tIns="76670" rIns="153340" bIns="76670" rtlCol="0" anchor="ctr">
            <a:no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1533397">
              <a:spcBef>
                <a:spcPct val="0"/>
              </a:spcBef>
            </a:pPr>
            <a:endParaRPr lang="ru-RU" sz="4000" b="1" dirty="0">
              <a:solidFill>
                <a:srgbClr val="005AA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2999" y="3101492"/>
            <a:ext cx="1344295" cy="1344225"/>
          </a:xfrm>
          <a:prstGeom prst="rect">
            <a:avLst/>
          </a:prstGeom>
        </p:spPr>
        <p:txBody>
          <a:bodyPr vert="horz" wrap="none" lIns="153340" tIns="76670" rIns="153340" bIns="76670" rtlCol="0" anchor="ctr"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defTabSz="1533397">
              <a:spcBef>
                <a:spcPct val="0"/>
              </a:spcBef>
            </a:pPr>
            <a:endParaRPr lang="ru-RU" sz="4000" b="1" dirty="0">
              <a:solidFill>
                <a:srgbClr val="005AA9"/>
              </a:solidFill>
            </a:endParaRP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2238689" y="6661621"/>
            <a:ext cx="910200" cy="696617"/>
          </a:xfrm>
          <a:prstGeom prst="rect">
            <a:avLst/>
          </a:prstGeom>
        </p:spPr>
        <p:txBody>
          <a:bodyPr vert="horz" lIns="105211" tIns="52605" rIns="105211" bIns="52605" rtlCol="0" anchor="ctr">
            <a:normAutofit/>
          </a:bodyPr>
          <a:lstStyle/>
          <a:p>
            <a:pPr algn="ctr">
              <a:lnSpc>
                <a:spcPts val="1592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7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0915" y="2620257"/>
            <a:ext cx="5362848" cy="11533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36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27200" y="4580023"/>
            <a:ext cx="961757" cy="810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5411" y="4709451"/>
            <a:ext cx="1320996" cy="4356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8" name="Picture 6" descr="C:\Users\Алексей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061" y="1612192"/>
            <a:ext cx="2493558" cy="271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лексей\Desktop\0dfebbdb0e09924a5cdf56e63caea4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265" y="1775018"/>
            <a:ext cx="2540750" cy="254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24_bso_dlya_oo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58" y="4404473"/>
            <a:ext cx="3931026" cy="2517860"/>
          </a:xfrm>
          <a:prstGeom prst="rect">
            <a:avLst/>
          </a:prstGeom>
          <a:noFill/>
          <a:effectLst>
            <a:reflection stA="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Алексей\Desktop\0dfebbdb0e09924a5cdf56e63caea4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496" y="4351161"/>
            <a:ext cx="2540750" cy="254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8922" y="1980431"/>
            <a:ext cx="6696744" cy="1119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БЕЗНАЛИЧНЫЕ РАСЧЕТЫ (кроме расчетов через отделения банков или банкоматы наличными либо через расчетный счет)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18493" y="3285081"/>
            <a:ext cx="6696744" cy="977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КОММУНАЛЬНЫЕ ПЛАТЕЖИ (статья 154 Жилищного кодекса Российской Федерации)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18493" y="4429203"/>
            <a:ext cx="6696744" cy="666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Зачет и возврат предварительной оплаты и (или) авансов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19064" y="5237958"/>
            <a:ext cx="6696744" cy="703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Предоставление займов для оплаты товаров, работ, услуг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98922" y="6073818"/>
            <a:ext cx="6696744" cy="818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Предоставление или получение иного встречного предоставления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4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843" y="539196"/>
            <a:ext cx="4368617" cy="1263100"/>
          </a:xfrm>
          <a:prstGeom prst="rect">
            <a:avLst/>
          </a:prstGeom>
        </p:spPr>
        <p:txBody>
          <a:bodyPr vert="horz" wrap="none" lIns="153340" tIns="76670" rIns="153340" bIns="76670" rtlCol="0" anchor="ctr">
            <a:noAutofit/>
          </a:bodyPr>
          <a:lstStyle/>
          <a:p>
            <a:pPr defTabSz="1533397">
              <a:spcBef>
                <a:spcPct val="0"/>
              </a:spcBef>
            </a:pPr>
            <a:r>
              <a:rPr lang="ru-RU" sz="2900" b="1" dirty="0" smtClean="0"/>
              <a:t>КАССОВЫЙ ЧЕК КОРРЕКЦИИ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 smtClean="0"/>
              <a:t>письмо ФНС России от 06.08.2018 № ЕД-4-20/15240</a:t>
            </a:r>
            <a:r>
              <a:rPr lang="en-US" sz="2900" b="1" dirty="0" smtClean="0"/>
              <a:t>@</a:t>
            </a:r>
            <a:endParaRPr lang="ru-RU" sz="29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00928" y="4917780"/>
            <a:ext cx="1344295" cy="1344225"/>
          </a:xfrm>
          <a:prstGeom prst="rect">
            <a:avLst/>
          </a:prstGeom>
        </p:spPr>
        <p:txBody>
          <a:bodyPr vert="horz" wrap="none" lIns="153340" tIns="76670" rIns="153340" bIns="76670" rtlCol="0" anchor="ctr">
            <a:no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1533397">
              <a:spcBef>
                <a:spcPct val="0"/>
              </a:spcBef>
            </a:pPr>
            <a:endParaRPr lang="ru-RU" sz="4000" b="1" dirty="0">
              <a:solidFill>
                <a:srgbClr val="005AA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2999" y="3101492"/>
            <a:ext cx="1344295" cy="1344225"/>
          </a:xfrm>
          <a:prstGeom prst="rect">
            <a:avLst/>
          </a:prstGeom>
        </p:spPr>
        <p:txBody>
          <a:bodyPr vert="horz" wrap="none" lIns="153340" tIns="76670" rIns="153340" bIns="76670" rtlCol="0" anchor="ctr"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defTabSz="1533397">
              <a:spcBef>
                <a:spcPct val="0"/>
              </a:spcBef>
            </a:pPr>
            <a:endParaRPr lang="ru-RU" sz="4000" b="1" dirty="0">
              <a:solidFill>
                <a:srgbClr val="005AA9"/>
              </a:solidFill>
            </a:endParaRP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2238689" y="6661621"/>
            <a:ext cx="910200" cy="696617"/>
          </a:xfrm>
          <a:prstGeom prst="rect">
            <a:avLst/>
          </a:prstGeom>
        </p:spPr>
        <p:txBody>
          <a:bodyPr vert="horz" lIns="105211" tIns="52605" rIns="105211" bIns="52605" rtlCol="0" anchor="ctr">
            <a:normAutofit/>
          </a:bodyPr>
          <a:lstStyle/>
          <a:p>
            <a:pPr algn="ctr">
              <a:lnSpc>
                <a:spcPts val="1592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7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0915" y="2620257"/>
            <a:ext cx="5362848" cy="115334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36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27200" y="4580023"/>
            <a:ext cx="961757" cy="810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5411" y="4709451"/>
            <a:ext cx="1320996" cy="4356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Алексей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0" y="1832501"/>
            <a:ext cx="2796753" cy="52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91879168"/>
              </p:ext>
            </p:extLst>
          </p:nvPr>
        </p:nvGraphicFramePr>
        <p:xfrm>
          <a:off x="4148482" y="1205770"/>
          <a:ext cx="7901585" cy="597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3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2735" y="551750"/>
            <a:ext cx="11573921" cy="1287849"/>
          </a:xfrm>
          <a:prstGeom prst="rect">
            <a:avLst/>
          </a:prstGeom>
        </p:spPr>
        <p:txBody>
          <a:bodyPr vert="horz" lIns="105165" tIns="52583" rIns="105165" bIns="52583" rtlCol="0" anchor="ctr">
            <a:noAutofit/>
          </a:bodyPr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800" b="1" i="0" cap="all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defTabSz="1533397"/>
            <a:r>
              <a:rPr lang="ru-RU" sz="2900" dirty="0" smtClean="0">
                <a:solidFill>
                  <a:schemeClr val="tx1"/>
                </a:solidFill>
                <a:latin typeface="+mj-lt"/>
              </a:rPr>
              <a:t>Применение </a:t>
            </a:r>
            <a:r>
              <a:rPr lang="ru-RU" sz="2900" dirty="0" err="1" smtClean="0">
                <a:solidFill>
                  <a:schemeClr val="tx1"/>
                </a:solidFill>
                <a:latin typeface="+mj-lt"/>
              </a:rPr>
              <a:t>ккт</a:t>
            </a:r>
            <a:r>
              <a:rPr lang="ru-RU" sz="2900" dirty="0" smtClean="0">
                <a:solidFill>
                  <a:schemeClr val="tx1"/>
                </a:solidFill>
                <a:latin typeface="+mj-lt"/>
              </a:rPr>
              <a:t> при </a:t>
            </a:r>
          </a:p>
          <a:p>
            <a:pPr defTabSz="1533397"/>
            <a:r>
              <a:rPr lang="ru-RU" sz="2900" dirty="0" smtClean="0">
                <a:solidFill>
                  <a:schemeClr val="tx1"/>
                </a:solidFill>
                <a:latin typeface="+mj-lt"/>
              </a:rPr>
              <a:t>отдельных видах расчетов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0730" y="861347"/>
            <a:ext cx="11425401" cy="1404838"/>
          </a:xfrm>
          <a:prstGeom prst="rect">
            <a:avLst/>
          </a:prstGeom>
        </p:spPr>
        <p:txBody>
          <a:bodyPr vert="horz" wrap="none" lIns="153340" tIns="76670" rIns="153340" bIns="76670" rtlCol="0" anchor="ctr">
            <a:noAutofit/>
          </a:bodyPr>
          <a:lstStyle/>
          <a:p>
            <a:pPr defTabSz="1533397">
              <a:spcBef>
                <a:spcPct val="0"/>
              </a:spcBef>
            </a:pPr>
            <a:endParaRPr lang="ru-RU" sz="35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0928" y="4917780"/>
            <a:ext cx="1344295" cy="1344225"/>
          </a:xfrm>
          <a:prstGeom prst="rect">
            <a:avLst/>
          </a:prstGeom>
        </p:spPr>
        <p:txBody>
          <a:bodyPr vert="horz" wrap="none" lIns="153340" tIns="76670" rIns="153340" bIns="76670" rtlCol="0" anchor="ctr">
            <a:no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1533397">
              <a:spcBef>
                <a:spcPct val="0"/>
              </a:spcBef>
            </a:pPr>
            <a:endParaRPr lang="ru-RU" sz="4000" b="1" dirty="0">
              <a:solidFill>
                <a:srgbClr val="005AA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0928" y="1594073"/>
            <a:ext cx="1344295" cy="1344225"/>
          </a:xfrm>
          <a:prstGeom prst="rect">
            <a:avLst/>
          </a:prstGeom>
        </p:spPr>
        <p:txBody>
          <a:bodyPr vert="horz" wrap="none" lIns="153340" tIns="76670" rIns="153340" bIns="76670" rtlCol="0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defTabSz="1533397">
              <a:spcBef>
                <a:spcPct val="0"/>
              </a:spcBef>
            </a:pPr>
            <a:endParaRPr lang="ru-RU" sz="4000" b="1" dirty="0">
              <a:solidFill>
                <a:srgbClr val="005AA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2999" y="3101492"/>
            <a:ext cx="1344295" cy="1344225"/>
          </a:xfrm>
          <a:prstGeom prst="rect">
            <a:avLst/>
          </a:prstGeom>
        </p:spPr>
        <p:txBody>
          <a:bodyPr vert="horz" wrap="none" lIns="153340" tIns="76670" rIns="153340" bIns="76670" rtlCol="0" anchor="ctr"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defTabSz="1533397">
              <a:spcBef>
                <a:spcPct val="0"/>
              </a:spcBef>
            </a:pPr>
            <a:endParaRPr lang="ru-RU" sz="4000" b="1" dirty="0">
              <a:solidFill>
                <a:srgbClr val="005AA9"/>
              </a:solidFill>
            </a:endParaRP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2238689" y="6661621"/>
            <a:ext cx="910200" cy="696617"/>
          </a:xfrm>
          <a:prstGeom prst="rect">
            <a:avLst/>
          </a:prstGeom>
        </p:spPr>
        <p:txBody>
          <a:bodyPr vert="horz" lIns="105211" tIns="52605" rIns="105211" bIns="52605" rtlCol="0" anchor="ctr">
            <a:normAutofit/>
          </a:bodyPr>
          <a:lstStyle/>
          <a:p>
            <a:pPr algn="ctr">
              <a:lnSpc>
                <a:spcPts val="1592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4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5146" y="2938298"/>
            <a:ext cx="2930305" cy="83530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C:\Users\Алексей\Desktop\463.6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054" y="548261"/>
            <a:ext cx="2451915" cy="15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Алексей\Desktop\463.6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96" y="583512"/>
            <a:ext cx="2451915" cy="15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Алексей\Desktop\0dfebbdb0e09924a5cdf56e63caea4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240" y="328101"/>
            <a:ext cx="2018566" cy="20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596991"/>
              </p:ext>
            </p:extLst>
          </p:nvPr>
        </p:nvGraphicFramePr>
        <p:xfrm>
          <a:off x="726807" y="2266185"/>
          <a:ext cx="11324804" cy="4934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323"/>
                <a:gridCol w="6122352"/>
                <a:gridCol w="2295312"/>
                <a:gridCol w="2449817"/>
              </a:tblGrid>
              <a:tr h="650350">
                <a:tc>
                  <a:txBody>
                    <a:bodyPr/>
                    <a:lstStyle/>
                    <a:p>
                      <a:pPr marL="0" algn="ctr" defTabSz="131076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Расчеты с «физиками» по договорам ГПХ, где клиентом является сама организация либо ИП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3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131076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Расчеты с «физиками» при приеме металлолома и иных случаях, когда организация либо ИП сама оказывает услуги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31076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Выдача подотчетному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лицу денежных средств и возврат неизрасходованных сумм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1076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</a:tr>
              <a:tr h="497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4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Приобретение товара подотчетным лицом либо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текущие расходы подотчетного лица в командировке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1076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Приобретение товара, работ, услуг организацией для последующей реализации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 договорам ГПХ либо через подотчетные лица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31076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Выдача зарплаты товаром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1076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Удержание денежных средств с зарплаты сотрудника в связи с трудовой деятельностью сотрудника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1076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Удержание денежных средств с зарплаты сотрудника в счет погашения задолженности перед организацией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за приобретенные товары, работы, услуги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31076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2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320875" y="3230733"/>
            <a:ext cx="10873207" cy="128933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  <a:br>
              <a:rPr lang="ru-RU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ПОСТУПИВШИЕ ВОПРОСЫ</a:t>
            </a:r>
            <a:endParaRPr lang="ru-RU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86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15621</TotalTime>
  <Words>336</Words>
  <Application>Microsoft Office PowerPoint</Application>
  <PresentationFormat>Произвольный</PresentationFormat>
  <Paragraphs>59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Present_FNS2012_A4</vt:lpstr>
      <vt:lpstr>Концепция АСК НДС2 Кас (1)</vt:lpstr>
      <vt:lpstr>РАССМОТРЕНИЕ ВОПРОСОВ ПРИМЕНЕНИЯ ККТ</vt:lpstr>
      <vt:lpstr>ДИСТАНЦИОННАЯ ТОРГОВЛЯ ВНЕ СЕТИ «ИНТЕРНЕТ» пункты 53 и 54 статьи 12 Федерального закона от 22.05.2003 № 54-ФЗ</vt:lpstr>
      <vt:lpstr>Презентация PowerPoint</vt:lpstr>
      <vt:lpstr>Презентация PowerPoint</vt:lpstr>
      <vt:lpstr>Презентация PowerPoint</vt:lpstr>
      <vt:lpstr>ОТВЕТЫ  НА ПОСТУПИВШИЕ ВОПРОСЫ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9973-00-977</cp:lastModifiedBy>
  <cp:revision>813</cp:revision>
  <cp:lastPrinted>2016-10-11T18:24:25Z</cp:lastPrinted>
  <dcterms:created xsi:type="dcterms:W3CDTF">2013-04-18T07:19:29Z</dcterms:created>
  <dcterms:modified xsi:type="dcterms:W3CDTF">2018-12-11T11:46:31Z</dcterms:modified>
</cp:coreProperties>
</file>